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9" r:id="rId6"/>
    <p:sldId id="258" r:id="rId7"/>
    <p:sldId id="267" r:id="rId8"/>
    <p:sldId id="268" r:id="rId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5DD"/>
    <a:srgbClr val="F7ACB6"/>
    <a:srgbClr val="093C71"/>
    <a:srgbClr val="F8ACB6"/>
    <a:srgbClr val="AC0000"/>
    <a:srgbClr val="FF6B00"/>
    <a:srgbClr val="A48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5065" autoAdjust="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outlineViewPr>
    <p:cViewPr>
      <p:scale>
        <a:sx n="33" d="100"/>
        <a:sy n="33" d="100"/>
      </p:scale>
      <p:origin x="0" y="-41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048A6E5-6F36-4C64-9A1C-B37D237606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2232F6-7425-4537-B2D1-004435F843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5C6B86-BE94-47F9-AE58-0BCC3C26DB19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2022-12-13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B5F3D6-0768-4BB4-8BC9-78A1F98422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104143-4606-4C14-B7F7-2EDEFF40A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1D4E255-5998-4D2A-90B0-7420F77CD31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9296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C88C0B-68B8-4125-8E75-B9BB104B479C}" type="datetime1">
              <a:rPr lang="ko-KR" altLang="en-US" noProof="0" smtClean="0"/>
              <a:t>2022-12-13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3DCE8F5-1341-475C-BF40-2E24D91E805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54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123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808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00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382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15708" y="213496"/>
            <a:ext cx="7432898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641" y="4586626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42" y="3323857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noProof="0">
              <a:solidFill>
                <a:schemeClr val="accent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dirty="0">
                <a:solidFill>
                  <a:schemeClr val="bg1"/>
                </a:solidFill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604848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spc="-300" dirty="0">
                <a:solidFill>
                  <a:schemeClr val="tx1"/>
                </a:solidFill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409333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75" y="559677"/>
            <a:ext cx="10862677" cy="446281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04DE22DC-BFBD-44E8-ACA3-2FFC79B33E1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8664" y="1620001"/>
            <a:ext cx="5183188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8B78DF41-83C0-402D-A6FA-65C0A1340BF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38664" y="1980001"/>
            <a:ext cx="5183188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D24CA47E-E93D-4B88-8ED8-479E179E216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59175" y="1681163"/>
            <a:ext cx="5157787" cy="29883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8" name="내용 개체 틀 3">
            <a:extLst>
              <a:ext uri="{FF2B5EF4-FFF2-40B4-BE49-F238E27FC236}">
                <a16:creationId xmlns:a16="http://schemas.microsoft.com/office/drawing/2014/main" id="{82BAE2D3-BC98-4332-89BD-DAF0A9B0CF4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9175" y="1980001"/>
            <a:ext cx="5157787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8807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9175" y="1620000"/>
            <a:ext cx="10862678" cy="39323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222ADA-F642-4B0C-8E82-2232F9AAA0C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66BB82-F0DB-4692-B243-3FF97C328C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49250B9-5CE4-410F-BED3-0E76DFB8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D1F0ACB5-CFFF-46E7-91B8-955BE6D0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059544-E6F5-48F9-AF27-3F98FCD5066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70565E-B437-4A85-BDF7-2D484A32225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7BFD01D-1D5A-46C6-890D-6A982C957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4D7A7B44-0EE9-425C-A921-47E3D0C4777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3726228B-0CE6-4F89-8C5B-9F5C26D6F64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1"/>
            <a:ext cx="6172200" cy="5408612"/>
          </a:xfrm>
          <a:prstGeom prst="roundRect">
            <a:avLst>
              <a:gd name="adj" fmla="val 2093"/>
            </a:avLst>
          </a:prstGeom>
          <a:solidFill>
            <a:schemeClr val="bg1">
              <a:lumMod val="95000"/>
            </a:schemeClr>
          </a:solidFill>
          <a:ln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182880" tIns="182880" rIns="182880" bIns="182880" rtlCol="0">
            <a:noAutofit/>
          </a:bodyPr>
          <a:lstStyle>
            <a:lvl1pPr>
              <a:defRPr lang="en-US" sz="2800"/>
            </a:lvl1pPr>
            <a:lvl2pPr>
              <a:defRPr lang="en-US" sz="2400"/>
            </a:lvl2pPr>
            <a:lvl3pPr>
              <a:defRPr lang="en-US" sz="2000"/>
            </a:lvl3pPr>
            <a:lvl4pPr>
              <a:defRPr lang="en-US" sz="1800"/>
            </a:lvl4pPr>
            <a:lvl5pPr>
              <a:defRPr lang="en-US" sz="180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823322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6A500BA0-B4DD-4EC6-9AD5-27213FD28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240000">
            <a:off x="5183188" y="987425"/>
            <a:ext cx="6172200" cy="4873625"/>
          </a:xfrm>
          <a:prstGeom prst="roundRect">
            <a:avLst>
              <a:gd name="adj" fmla="val 2434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2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  <a:buNone/>
            </a:pPr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ECFB433-19A9-401B-B96F-E5C603D00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208A626A-72C6-4FFB-BD49-57B32894302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32622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42C0C6-4CB5-4665-8690-7C84074CD8E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5F2B27-F531-4FBF-A3BD-CFDF42639B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7D13AF2-9CA2-4C53-80E8-FAB678700D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B5FD8C-1D0F-41BE-9B9C-587153A509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9" name="그림 개체 틀 9">
            <a:extLst>
              <a:ext uri="{FF2B5EF4-FFF2-40B4-BE49-F238E27FC236}">
                <a16:creationId xmlns:a16="http://schemas.microsoft.com/office/drawing/2014/main" id="{3F41E444-1F38-4D21-BAE3-53F28EBD4D0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rot="225446">
            <a:off x="6604396" y="788178"/>
            <a:ext cx="4607127" cy="482036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 baseline="0">
                <a:ea typeface="맑은 고딕" panose="020B0503020000020004" pitchFamily="50" charset="-127"/>
              </a:defRPr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198117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b="1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 dirty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903EF97-5A7B-4D21-A014-2B8E53B4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406CF60C-B2FF-4A38-8FB8-CDC6580370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F9A1A82E-C455-4D62-87AD-072BAD71D3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25446">
            <a:off x="6642497" y="1447602"/>
            <a:ext cx="4607127" cy="4382149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73852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DB24F2-8611-4CED-82E6-B39DDE5F317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44960E-2D2E-4839-BD7C-0F8AD25C390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07B594B1-88C5-456F-90A0-0086239D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78289026-6917-4978-A472-F15BCDEC8F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5A196955-8F7D-4C32-97DE-AEF0368A4F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-240000">
            <a:off x="815176" y="1653000"/>
            <a:ext cx="4188297" cy="3983772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제목과 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3" name="왼쪽 머리글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A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오른쪽 머리글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73852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B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4" name="부제목">
            <a:extLst>
              <a:ext uri="{FF2B5EF4-FFF2-40B4-BE49-F238E27FC236}">
                <a16:creationId xmlns:a16="http://schemas.microsoft.com/office/drawing/2014/main" id="{562C7CD9-CB55-4F70-A744-4CE7E989B7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9">
            <a:extLst>
              <a:ext uri="{FF2B5EF4-FFF2-40B4-BE49-F238E27FC236}">
                <a16:creationId xmlns:a16="http://schemas.microsoft.com/office/drawing/2014/main" id="{C61D064C-E3B6-4083-AA82-86B9597F64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2945" y="272371"/>
            <a:ext cx="11587723" cy="5858250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6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10" name="캡션">
            <a:extLst>
              <a:ext uri="{FF2B5EF4-FFF2-40B4-BE49-F238E27FC236}">
                <a16:creationId xmlns:a16="http://schemas.microsoft.com/office/drawing/2014/main" id="{5A70EA03-FE8B-434C-B782-91A7B9C7F8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066C7D9D-14F8-439B-BF3A-4FD92655ED6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CD56683-8CB5-4968-8A12-08636FD59A2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618DE12-A339-47CE-B9C6-FC45309B2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미디어 개체 틀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302400" y="273600"/>
            <a:ext cx="11588400" cy="58572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/>
              <a:t>비디오 삽입</a:t>
            </a:r>
          </a:p>
        </p:txBody>
      </p:sp>
      <p:sp>
        <p:nvSpPr>
          <p:cNvPr id="5" name="캡션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B2CB348-8257-4D28-BE24-32B39A1B7D0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E8A99D-8979-4FE1-BF8C-295F11174C1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7C18D6B-CE70-4DA0-9030-0A2B9A3B3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5006" y="213496"/>
            <a:ext cx="11703600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1731" y="3817743"/>
            <a:ext cx="3253153" cy="1543717"/>
          </a:xfrm>
          <a:prstGeom prst="roundRect">
            <a:avLst>
              <a:gd name="adj" fmla="val 4701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이름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F4B21DA0-507D-4272-B364-60352FA5AE0D}"/>
              </a:ext>
            </a:extLst>
          </p:cNvPr>
          <p:cNvSpPr/>
          <p:nvPr userDrawn="1"/>
        </p:nvSpPr>
        <p:spPr>
          <a:xfrm>
            <a:off x="571500" y="6286500"/>
            <a:ext cx="1562100" cy="572206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739FA77-7C02-48DF-9C68-79BA2D1A1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2097" y="4371921"/>
            <a:ext cx="3252787" cy="782252"/>
          </a:xfrm>
          <a:noFill/>
          <a:scene3d>
            <a:camera prst="isometricOffAxis1Right"/>
            <a:lightRig rig="flat" dir="t"/>
          </a:scene3d>
          <a:sp3d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1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연락처 번호 또는 전자 메일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659773"/>
            <a:ext cx="3717377" cy="1543717"/>
          </a:xfrm>
          <a:prstGeom prst="roundRect">
            <a:avLst>
              <a:gd name="adj" fmla="val 1885"/>
            </a:avLst>
          </a:prstGeo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/>
              <a:t>감사합니다</a:t>
            </a:r>
            <a:r>
              <a:rPr lang="en-US" altLang="ko-KR" noProof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79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1078539" y="6474397"/>
            <a:ext cx="1113461" cy="384309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10606" y="2140284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207" y="877515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B15AB5F-4F50-4427-AD6F-D870D575D303}"/>
              </a:ext>
            </a:extLst>
          </p:cNvPr>
          <p:cNvGrpSpPr/>
          <p:nvPr userDrawn="1"/>
        </p:nvGrpSpPr>
        <p:grpSpPr>
          <a:xfrm>
            <a:off x="6888809" y="4628501"/>
            <a:ext cx="5061352" cy="1759505"/>
            <a:chOff x="8728670" y="6273383"/>
            <a:chExt cx="1239937" cy="431046"/>
          </a:xfrm>
        </p:grpSpPr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2597A289-B414-421D-BD3A-05652611BC93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8AD8FE81-CB3D-4D42-8E26-D7AF691788C3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2E46A888-4674-484D-A97F-58AB03263F01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029A39E-2FCE-4AC1-B6BF-3F17214A82E8}"/>
              </a:ext>
            </a:extLst>
          </p:cNvPr>
          <p:cNvGrpSpPr/>
          <p:nvPr userDrawn="1"/>
        </p:nvGrpSpPr>
        <p:grpSpPr>
          <a:xfrm>
            <a:off x="6802319" y="4782072"/>
            <a:ext cx="5061352" cy="1759505"/>
            <a:chOff x="8642180" y="6426954"/>
            <a:chExt cx="1239937" cy="431046"/>
          </a:xfrm>
        </p:grpSpPr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E8D1DAD7-3F8B-49E7-84AB-D4C11FE93AB1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AC2B2A9C-E88E-45A9-B34C-EB1FF1122DA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826EAE-8715-4A15-A3B8-C1EC170BBCD2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1C13A3B-158A-4034-8CFE-21E36AAF029D}"/>
              </a:ext>
            </a:extLst>
          </p:cNvPr>
          <p:cNvGrpSpPr/>
          <p:nvPr userDrawn="1"/>
        </p:nvGrpSpPr>
        <p:grpSpPr>
          <a:xfrm flipH="1">
            <a:off x="6447933" y="4224476"/>
            <a:ext cx="5615658" cy="2493711"/>
            <a:chOff x="9383123" y="5395138"/>
            <a:chExt cx="1033607" cy="458987"/>
          </a:xfrm>
        </p:grpSpPr>
        <p:sp>
          <p:nvSpPr>
            <p:cNvPr id="37" name="별표: 4 포인트 36">
              <a:extLst>
                <a:ext uri="{FF2B5EF4-FFF2-40B4-BE49-F238E27FC236}">
                  <a16:creationId xmlns:a16="http://schemas.microsoft.com/office/drawing/2014/main" id="{769320C8-8F90-42EE-A2A9-8E01D8079922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BAEC5EDA-C3E8-49E4-A0B4-B01B44B8EFE5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별표: 4 포인트 38">
              <a:extLst>
                <a:ext uri="{FF2B5EF4-FFF2-40B4-BE49-F238E27FC236}">
                  <a16:creationId xmlns:a16="http://schemas.microsoft.com/office/drawing/2014/main" id="{1B328F5D-47A9-41D3-8E16-FF8AF36B9CB4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E99630BE-B4B4-4A70-9B0C-37FCB15AF160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A6E5D1C0-27CB-47A0-B30F-63E54596729A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A80EBF-B597-4747-988B-A32BD4AC8723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0FD17105-35E3-4EF9-992F-0670DCB76D83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별표: 4 포인트 43">
              <a:extLst>
                <a:ext uri="{FF2B5EF4-FFF2-40B4-BE49-F238E27FC236}">
                  <a16:creationId xmlns:a16="http://schemas.microsoft.com/office/drawing/2014/main" id="{DE363C40-0EFB-49A3-9021-ABE62BF01B3D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E259F1B0-7C60-4369-A792-90619BC323BB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825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: 둥근 모서리 7">
            <a:extLst>
              <a:ext uri="{FF2B5EF4-FFF2-40B4-BE49-F238E27FC236}">
                <a16:creationId xmlns:a16="http://schemas.microsoft.com/office/drawing/2014/main" id="{100CBD56-9D84-49AF-8EB1-7EFF2ED45ABA}"/>
              </a:ext>
            </a:extLst>
          </p:cNvPr>
          <p:cNvSpPr/>
          <p:nvPr userDrawn="1"/>
        </p:nvSpPr>
        <p:spPr>
          <a:xfrm>
            <a:off x="37727" y="126803"/>
            <a:ext cx="12116546" cy="6143119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0" tIns="0" rIns="0" bIns="0" rtlCol="0" anchor="ctr"/>
          <a:lstStyle/>
          <a:p>
            <a:pPr algn="ctr" rtl="0"/>
            <a:endParaRPr lang="ko-KR" altLang="en-US" sz="1200" b="1" baseline="0" dirty="0">
              <a:solidFill>
                <a:srgbClr val="093C7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: 둥근 모서리 8">
            <a:extLst>
              <a:ext uri="{FF2B5EF4-FFF2-40B4-BE49-F238E27FC236}">
                <a16:creationId xmlns:a16="http://schemas.microsoft.com/office/drawing/2014/main" id="{0BB4A583-1249-4DF2-9D72-19A0338D9084}"/>
              </a:ext>
            </a:extLst>
          </p:cNvPr>
          <p:cNvSpPr/>
          <p:nvPr userDrawn="1"/>
        </p:nvSpPr>
        <p:spPr>
          <a:xfrm>
            <a:off x="245006" y="213496"/>
            <a:ext cx="11701988" cy="5969731"/>
          </a:xfrm>
          <a:prstGeom prst="roundRect">
            <a:avLst>
              <a:gd name="adj" fmla="val 1137"/>
            </a:avLst>
          </a:prstGeom>
          <a:solidFill>
            <a:schemeClr val="bg1"/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D25D23A-F185-4BD8-99E6-565B0BBFE9F3}"/>
              </a:ext>
            </a:extLst>
          </p:cNvPr>
          <p:cNvGrpSpPr/>
          <p:nvPr userDrawn="1"/>
        </p:nvGrpSpPr>
        <p:grpSpPr>
          <a:xfrm>
            <a:off x="8728670" y="6273383"/>
            <a:ext cx="1239937" cy="431046"/>
            <a:chOff x="8728670" y="6273383"/>
            <a:chExt cx="1239937" cy="4310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3C45A64A-9BCB-443A-9AB8-94DC2A544ADB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D28F136C-E09B-4382-8492-A8B05C90A242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E0B4077F-335A-45BC-9937-9FCD6E16B0A6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84CF1B0-F369-4CEE-87D9-7AE6395110ED}"/>
              </a:ext>
            </a:extLst>
          </p:cNvPr>
          <p:cNvGrpSpPr/>
          <p:nvPr userDrawn="1"/>
        </p:nvGrpSpPr>
        <p:grpSpPr>
          <a:xfrm>
            <a:off x="8642180" y="6426954"/>
            <a:ext cx="1239937" cy="431046"/>
            <a:chOff x="8642180" y="6426954"/>
            <a:chExt cx="1239937" cy="431046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8FF8C544-8C01-4214-A6D5-78B036DDB783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31249C5-9BDE-4C6D-836B-F1D2A843114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F30E73C-163D-4954-9B40-8B9B5957D8C7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B5A1FE4-8465-4C23-8CC2-35C962CC4A91}"/>
              </a:ext>
            </a:extLst>
          </p:cNvPr>
          <p:cNvSpPr/>
          <p:nvPr userDrawn="1"/>
        </p:nvSpPr>
        <p:spPr>
          <a:xfrm>
            <a:off x="0" y="5767565"/>
            <a:ext cx="1704148" cy="1091142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6E716283-43D3-4AD8-AE49-2F849EA75420}"/>
              </a:ext>
            </a:extLst>
          </p:cNvPr>
          <p:cNvSpPr/>
          <p:nvPr userDrawn="1"/>
        </p:nvSpPr>
        <p:spPr>
          <a:xfrm>
            <a:off x="8418120" y="5962136"/>
            <a:ext cx="2597641" cy="896571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590071" y="6366107"/>
            <a:ext cx="464400" cy="414000"/>
          </a:xfrm>
          <a:prstGeom prst="round2Diag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lIns="0" tIns="0" rIns="0" bIns="0" rtlCol="0" anchor="ctr"/>
          <a:lstStyle>
            <a:lvl1pPr>
              <a:defRPr lang="en-ZA" b="1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algn="ctr"/>
            <a:fld id="{058DB212-BFA2-403F-85EF-DFD3FF6D973A}" type="slidenum">
              <a:rPr lang="en-US" altLang="ko-KR" smtClean="0"/>
              <a:pPr algn="ctr"/>
              <a:t>‹#›</a:t>
            </a:fld>
            <a:endParaRPr lang="ko-KR" altLang="en-US" dirty="0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B17F4A1C-7391-4BD8-BD3D-CBF939D7D8BC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9A440CA-01DA-4BC0-A847-A34BF3424846}"/>
              </a:ext>
            </a:extLst>
          </p:cNvPr>
          <p:cNvGrpSpPr/>
          <p:nvPr userDrawn="1"/>
        </p:nvGrpSpPr>
        <p:grpSpPr>
          <a:xfrm flipH="1">
            <a:off x="8411956" y="6094197"/>
            <a:ext cx="1375732" cy="610913"/>
            <a:chOff x="9383123" y="5395138"/>
            <a:chExt cx="1033607" cy="458987"/>
          </a:xfrm>
        </p:grpSpPr>
        <p:sp>
          <p:nvSpPr>
            <p:cNvPr id="24" name="별표: 4 포인트 23">
              <a:extLst>
                <a:ext uri="{FF2B5EF4-FFF2-40B4-BE49-F238E27FC236}">
                  <a16:creationId xmlns:a16="http://schemas.microsoft.com/office/drawing/2014/main" id="{D3431C64-7776-45DB-83ED-15BC9C659E19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5FAEDD7-76AD-4708-8E7A-2C997302FA03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별표: 4 포인트 25">
              <a:extLst>
                <a:ext uri="{FF2B5EF4-FFF2-40B4-BE49-F238E27FC236}">
                  <a16:creationId xmlns:a16="http://schemas.microsoft.com/office/drawing/2014/main" id="{46D34953-6EC1-42DA-8FD4-32F3F34E6445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F9E5C4E-3AE1-4820-83D7-6B70A6EFE348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1D50A98D-CC10-4A93-8540-D05875C47CB8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C022A217-8256-4458-A53F-5C84E6AC4937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A6D9DA0-F1F0-4A4D-ABD0-B3A494AFCDD0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별표: 4 포인트 30">
              <a:extLst>
                <a:ext uri="{FF2B5EF4-FFF2-40B4-BE49-F238E27FC236}">
                  <a16:creationId xmlns:a16="http://schemas.microsoft.com/office/drawing/2014/main" id="{B15996FA-B4C4-4701-9999-672BEDEDC313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D211178-F62A-49D4-A271-4287AD4FFC85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텍스트 상자 32">
            <a:extLst>
              <a:ext uri="{FF2B5EF4-FFF2-40B4-BE49-F238E27FC236}">
                <a16:creationId xmlns:a16="http://schemas.microsoft.com/office/drawing/2014/main" id="{509AB21E-1779-462B-85E3-931F25C14054}"/>
              </a:ext>
            </a:extLst>
          </p:cNvPr>
          <p:cNvSpPr txBox="1"/>
          <p:nvPr userDrawn="1"/>
        </p:nvSpPr>
        <p:spPr>
          <a:xfrm>
            <a:off x="9805171" y="6392005"/>
            <a:ext cx="1716681" cy="343154"/>
          </a:xfrm>
          <a:custGeom>
            <a:avLst/>
            <a:gdLst>
              <a:gd name="connsiteX0" fmla="*/ 0 w 1528648"/>
              <a:gd name="connsiteY0" fmla="*/ 0 h 311958"/>
              <a:gd name="connsiteX1" fmla="*/ 1528648 w 1528648"/>
              <a:gd name="connsiteY1" fmla="*/ 0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0 w 1528648"/>
              <a:gd name="connsiteY0" fmla="*/ 0 h 311958"/>
              <a:gd name="connsiteX1" fmla="*/ 1526744 w 1528648"/>
              <a:gd name="connsiteY1" fmla="*/ 25328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31971 w 1560619"/>
              <a:gd name="connsiteY0" fmla="*/ 0 h 311958"/>
              <a:gd name="connsiteX1" fmla="*/ 1558715 w 1560619"/>
              <a:gd name="connsiteY1" fmla="*/ 25328 h 311958"/>
              <a:gd name="connsiteX2" fmla="*/ 1560619 w 1560619"/>
              <a:gd name="connsiteY2" fmla="*/ 311958 h 311958"/>
              <a:gd name="connsiteX3" fmla="*/ 0 w 1560619"/>
              <a:gd name="connsiteY3" fmla="*/ 271347 h 311958"/>
              <a:gd name="connsiteX4" fmla="*/ 31971 w 1560619"/>
              <a:gd name="connsiteY4" fmla="*/ 0 h 311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19" h="311958">
                <a:moveTo>
                  <a:pt x="31971" y="0"/>
                </a:moveTo>
                <a:lnTo>
                  <a:pt x="1558715" y="25328"/>
                </a:lnTo>
                <a:cubicBezTo>
                  <a:pt x="1559350" y="120871"/>
                  <a:pt x="1559984" y="216415"/>
                  <a:pt x="1560619" y="311958"/>
                </a:cubicBezTo>
                <a:lnTo>
                  <a:pt x="0" y="271347"/>
                </a:lnTo>
                <a:lnTo>
                  <a:pt x="31971" y="0"/>
                </a:lnTo>
                <a:close/>
              </a:path>
            </a:pathLst>
          </a:custGeom>
          <a:solidFill>
            <a:schemeClr val="accent1"/>
          </a:solidFill>
          <a:ln w="19050">
            <a:noFill/>
          </a:ln>
          <a:effectLst>
            <a:outerShdw dist="25400" dir="2700000" algn="tl" rotWithShape="0">
              <a:schemeClr val="tx1"/>
            </a:outerShdw>
          </a:effectLst>
        </p:spPr>
        <p:txBody>
          <a:bodyPr vert="horz" lIns="0" tIns="0" rIns="0" bIns="0" rtlCol="0" anchor="ctr"/>
          <a:lstStyle>
            <a:defPPr>
              <a:defRPr lang="en-US"/>
            </a:defPPr>
            <a:lvl1pPr algn="ctr">
              <a:defRPr sz="1200" b="1">
                <a:solidFill>
                  <a:srgbClr val="093C71"/>
                </a:solidFill>
              </a:defRPr>
            </a:lvl1pPr>
          </a:lstStyle>
          <a:p>
            <a:pPr rtl="0"/>
            <a:r>
              <a:rPr lang="en-US" altLang="ko-KR" baseline="0" noProof="1">
                <a:solidFill>
                  <a:schemeClr val="bg1"/>
                </a:solidFill>
                <a:effectLst>
                  <a:outerShdw dist="50800" dir="2700000" algn="tl" rotWithShape="0">
                    <a:prstClr val="black"/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Courier New" panose="02070309020205020404" pitchFamily="49" charset="0"/>
              </a:rPr>
              <a:t>Jens Martensson</a:t>
            </a: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59175" y="559677"/>
            <a:ext cx="10862677" cy="4462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59174" y="1260000"/>
            <a:ext cx="10862677" cy="44768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252483" y="6414220"/>
            <a:ext cx="4114800" cy="249385"/>
          </a:xfrm>
          <a:prstGeom prst="roundRect">
            <a:avLst>
              <a:gd name="adj" fmla="val 1666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72000" tIns="0" rIns="0" bIns="0" rtlCol="0" anchor="ctr"/>
          <a:lstStyle>
            <a:lvl1pPr>
              <a:defRPr lang="en-ZA" sz="900" b="0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삽입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3" r:id="rId8"/>
    <p:sldLayoutId id="2147483664" r:id="rId9"/>
    <p:sldLayoutId id="2147483665" r:id="rId10"/>
    <p:sldLayoutId id="2147483666" r:id="rId11"/>
    <p:sldLayoutId id="2147483650" r:id="rId12"/>
    <p:sldLayoutId id="2147483652" r:id="rId13"/>
    <p:sldLayoutId id="2147483667" r:id="rId14"/>
    <p:sldLayoutId id="2147483668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 baseline="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63525" indent="-263525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36575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11213" indent="-274638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74738" indent="-263525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47788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640" y="3988264"/>
            <a:ext cx="4555005" cy="1025395"/>
          </a:xfrm>
        </p:spPr>
        <p:txBody>
          <a:bodyPr rtlCol="0"/>
          <a:lstStyle/>
          <a:p>
            <a:pPr rtl="0"/>
            <a:r>
              <a:rPr lang="ko-KR" altLang="en-US" noProof="1" smtClean="0"/>
              <a:t>스마트팩토리 </a:t>
            </a:r>
            <a:r>
              <a:rPr lang="en-US" altLang="ko-KR" noProof="1" smtClean="0"/>
              <a:t>B</a:t>
            </a:r>
            <a:r>
              <a:rPr lang="ko-KR" altLang="en-US" noProof="1" smtClean="0"/>
              <a:t>반 </a:t>
            </a:r>
            <a:endParaRPr lang="en-US" altLang="ko-KR" noProof="1" smtClean="0"/>
          </a:p>
          <a:p>
            <a:pPr rtl="0"/>
            <a:r>
              <a:rPr lang="ko-KR" altLang="en-US" noProof="1" smtClean="0"/>
              <a:t>이경명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정승혁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김태훈</a:t>
            </a:r>
            <a:endParaRPr lang="en-US" altLang="ko-KR" noProof="1" smtClean="0"/>
          </a:p>
          <a:p>
            <a:pPr rtl="0"/>
            <a:endParaRPr lang="ko-KR" altLang="en-US" noProof="1"/>
          </a:p>
        </p:txBody>
      </p:sp>
      <p:sp>
        <p:nvSpPr>
          <p:cNvPr id="113" name="제목 112">
            <a:extLst>
              <a:ext uri="{FF2B5EF4-FFF2-40B4-BE49-F238E27FC236}">
                <a16:creationId xmlns:a16="http://schemas.microsoft.com/office/drawing/2014/main" id="{319822C1-B07D-4679-BE81-9319A6CF3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64" y="1349600"/>
            <a:ext cx="5370758" cy="1610345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 smtClean="0"/>
              <a:t>인공지능으로 </a:t>
            </a:r>
            <a:r>
              <a:rPr lang="en-US" altLang="ko-KR" dirty="0" smtClean="0"/>
              <a:t> </a:t>
            </a:r>
            <a:r>
              <a:rPr lang="ko-KR" altLang="en-US" dirty="0" smtClean="0"/>
              <a:t>감귤 선별하기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</a:t>
            </a:r>
            <a:endParaRPr lang="ko-KR" altLang="en-US" b="1" dirty="0"/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4E4521EC-6C70-431C-B551-CD76EB2472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rot="10800000">
            <a:off x="3558548" y="6137627"/>
            <a:ext cx="1721437" cy="598432"/>
            <a:chOff x="8642180" y="6426954"/>
            <a:chExt cx="1239937" cy="431046"/>
          </a:xfrm>
        </p:grpSpPr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F0B1B762-C895-4ABC-B8A4-41B9D22F2130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EBE191BB-C401-4403-A903-D97497338ECA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04B7BEA6-5020-4F35-A039-BA357E94AE3D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7" name="자유형: 도형 96">
            <a:extLst>
              <a:ext uri="{FF2B5EF4-FFF2-40B4-BE49-F238E27FC236}">
                <a16:creationId xmlns:a16="http://schemas.microsoft.com/office/drawing/2014/main" id="{2D6BFB37-1A25-451E-AF96-E1702E296F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 flipH="1">
            <a:off x="2620124" y="6137627"/>
            <a:ext cx="3906498" cy="720372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개체 틀 5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4" b="6904"/>
          <a:stretch>
            <a:fillRect/>
          </a:stretch>
        </p:blipFill>
        <p:spPr>
          <a:xfrm>
            <a:off x="5885272" y="826673"/>
            <a:ext cx="6041990" cy="5215305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귤 선별기 </a:t>
            </a:r>
            <a:r>
              <a:rPr lang="ko-KR" altLang="en-US" dirty="0" err="1" smtClean="0"/>
              <a:t>제작이유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9176" y="1079999"/>
            <a:ext cx="10862676" cy="4774701"/>
          </a:xfrm>
        </p:spPr>
        <p:txBody>
          <a:bodyPr rtlCol="0"/>
          <a:lstStyle/>
          <a:p>
            <a:pPr rtl="0"/>
            <a:endParaRPr lang="en-US" altLang="ko-KR" sz="3200" noProof="1" smtClean="0"/>
          </a:p>
          <a:p>
            <a:r>
              <a:rPr lang="ko-KR" altLang="en-US" sz="4000" b="0" dirty="0"/>
              <a:t>귤 농장에서 귤을 구별할 때 너무 많은 귤의 양으로 인해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가끔 터진 귤이나 까진 귤이 양품으로 나갈 때도 있습니다</a:t>
            </a:r>
            <a:r>
              <a:rPr lang="en-US" altLang="ko-KR" sz="4000" b="0" dirty="0"/>
              <a:t>.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그래서 저희 조는 귤을 인공지능을 통해 구별할 수 있는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귤 선별기를 제작하였습니다</a:t>
            </a:r>
            <a:r>
              <a:rPr lang="en-US" altLang="ko-KR" sz="4000" b="0" dirty="0"/>
              <a:t>.</a:t>
            </a:r>
            <a:endParaRPr lang="en-US" altLang="ko-KR" sz="4000" noProof="1" smtClean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4786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귤 선별기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9176" y="1079999"/>
            <a:ext cx="4894958" cy="1121333"/>
          </a:xfrm>
        </p:spPr>
        <p:txBody>
          <a:bodyPr rtlCol="0"/>
          <a:lstStyle/>
          <a:p>
            <a:pPr rtl="0"/>
            <a:r>
              <a:rPr lang="ko-KR" altLang="en-US" noProof="1" smtClean="0"/>
              <a:t>저희 조는 인공지능을 통해 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터진귤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까진귤 구별하는 귤 선별기를 만들었습니다</a:t>
            </a:r>
            <a:r>
              <a:rPr lang="en-US" altLang="ko-KR" noProof="1" smtClean="0"/>
              <a:t>.</a:t>
            </a:r>
            <a:endParaRPr lang="ko-KR" altLang="en-US" noProof="1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3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0" y="2675467"/>
            <a:ext cx="3478677" cy="259764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0" y="2493295"/>
            <a:ext cx="2872407" cy="27550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7236" y="2518020"/>
            <a:ext cx="2755087" cy="275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실행 영상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4</a:t>
            </a:fld>
            <a:endParaRPr lang="ko-KR" altLang="en-US" dirty="0"/>
          </a:p>
        </p:txBody>
      </p:sp>
      <p:pic>
        <p:nvPicPr>
          <p:cNvPr id="5" name="KakaoTalk_20221212_2250175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6100" y="1149113"/>
            <a:ext cx="7707382" cy="433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71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 descr="책장을 따라 놓인 책의 가장자리와 페이지" title="책장을 따라 놓인 책의 가장자리와 페이지">
            <a:extLst>
              <a:ext uri="{FF2B5EF4-FFF2-40B4-BE49-F238E27FC236}">
                <a16:creationId xmlns:a16="http://schemas.microsoft.com/office/drawing/2014/main" id="{0AD7CA0E-1237-4023-B66A-8228886BE0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5006" y="213496"/>
            <a:ext cx="11703600" cy="6415904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214" y="2290495"/>
            <a:ext cx="2999336" cy="1543717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70B51DB-358C-4856-9A42-84377D97BE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 rot="684357">
            <a:off x="6514927" y="3521320"/>
            <a:ext cx="1219200" cy="914400"/>
            <a:chOff x="3403719" y="943599"/>
            <a:chExt cx="1219200" cy="914400"/>
          </a:xfrm>
        </p:grpSpPr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6F1BF026-6B89-4B30-B3A4-1B5C4F5FBA21}"/>
                </a:ext>
              </a:extLst>
            </p:cNvPr>
            <p:cNvSpPr/>
            <p:nvPr/>
          </p:nvSpPr>
          <p:spPr>
            <a:xfrm>
              <a:off x="3403719" y="943599"/>
              <a:ext cx="1219200" cy="914400"/>
            </a:xfrm>
            <a:custGeom>
              <a:avLst/>
              <a:gdLst>
                <a:gd name="connsiteX0" fmla="*/ 1126331 w 1219200"/>
                <a:gd name="connsiteY0" fmla="*/ 260509 h 914400"/>
                <a:gd name="connsiteX1" fmla="*/ 1126331 w 1219200"/>
                <a:gd name="connsiteY1" fmla="*/ 215741 h 914400"/>
                <a:gd name="connsiteX2" fmla="*/ 1012984 w 1219200"/>
                <a:gd name="connsiteY2" fmla="*/ 101441 h 914400"/>
                <a:gd name="connsiteX3" fmla="*/ 955834 w 1219200"/>
                <a:gd name="connsiteY3" fmla="*/ 101441 h 914400"/>
                <a:gd name="connsiteX4" fmla="*/ 612934 w 1219200"/>
                <a:gd name="connsiteY4" fmla="*/ 7144 h 914400"/>
                <a:gd name="connsiteX5" fmla="*/ 268129 w 1219200"/>
                <a:gd name="connsiteY5" fmla="*/ 101441 h 914400"/>
                <a:gd name="connsiteX6" fmla="*/ 210979 w 1219200"/>
                <a:gd name="connsiteY6" fmla="*/ 101441 h 914400"/>
                <a:gd name="connsiteX7" fmla="*/ 97631 w 1219200"/>
                <a:gd name="connsiteY7" fmla="*/ 215741 h 914400"/>
                <a:gd name="connsiteX8" fmla="*/ 97631 w 1219200"/>
                <a:gd name="connsiteY8" fmla="*/ 260509 h 914400"/>
                <a:gd name="connsiteX9" fmla="*/ 7144 w 1219200"/>
                <a:gd name="connsiteY9" fmla="*/ 461486 h 914400"/>
                <a:gd name="connsiteX10" fmla="*/ 98584 w 1219200"/>
                <a:gd name="connsiteY10" fmla="*/ 662464 h 914400"/>
                <a:gd name="connsiteX11" fmla="*/ 98584 w 1219200"/>
                <a:gd name="connsiteY11" fmla="*/ 707231 h 914400"/>
                <a:gd name="connsiteX12" fmla="*/ 211931 w 1219200"/>
                <a:gd name="connsiteY12" fmla="*/ 821531 h 914400"/>
                <a:gd name="connsiteX13" fmla="*/ 269081 w 1219200"/>
                <a:gd name="connsiteY13" fmla="*/ 821531 h 914400"/>
                <a:gd name="connsiteX14" fmla="*/ 612934 w 1219200"/>
                <a:gd name="connsiteY14" fmla="*/ 915829 h 914400"/>
                <a:gd name="connsiteX15" fmla="*/ 956786 w 1219200"/>
                <a:gd name="connsiteY15" fmla="*/ 821531 h 914400"/>
                <a:gd name="connsiteX16" fmla="*/ 1013936 w 1219200"/>
                <a:gd name="connsiteY16" fmla="*/ 821531 h 914400"/>
                <a:gd name="connsiteX17" fmla="*/ 1127284 w 1219200"/>
                <a:gd name="connsiteY17" fmla="*/ 707231 h 914400"/>
                <a:gd name="connsiteX18" fmla="*/ 1127284 w 1219200"/>
                <a:gd name="connsiteY18" fmla="*/ 662464 h 914400"/>
                <a:gd name="connsiteX19" fmla="*/ 1218724 w 1219200"/>
                <a:gd name="connsiteY19" fmla="*/ 461486 h 914400"/>
                <a:gd name="connsiteX20" fmla="*/ 1126331 w 1219200"/>
                <a:gd name="connsiteY20" fmla="*/ 260509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" h="914400">
                  <a:moveTo>
                    <a:pt x="1126331" y="260509"/>
                  </a:moveTo>
                  <a:lnTo>
                    <a:pt x="1126331" y="215741"/>
                  </a:lnTo>
                  <a:cubicBezTo>
                    <a:pt x="1069181" y="201454"/>
                    <a:pt x="1027271" y="160496"/>
                    <a:pt x="1012984" y="101441"/>
                  </a:cubicBezTo>
                  <a:lnTo>
                    <a:pt x="955834" y="101441"/>
                  </a:lnTo>
                  <a:cubicBezTo>
                    <a:pt x="873919" y="41434"/>
                    <a:pt x="724376" y="7144"/>
                    <a:pt x="612934" y="7144"/>
                  </a:cubicBezTo>
                  <a:cubicBezTo>
                    <a:pt x="500539" y="7144"/>
                    <a:pt x="350996" y="41434"/>
                    <a:pt x="268129" y="101441"/>
                  </a:cubicBezTo>
                  <a:lnTo>
                    <a:pt x="210979" y="101441"/>
                  </a:lnTo>
                  <a:cubicBezTo>
                    <a:pt x="196691" y="160496"/>
                    <a:pt x="154781" y="201454"/>
                    <a:pt x="97631" y="215741"/>
                  </a:cubicBezTo>
                  <a:lnTo>
                    <a:pt x="97631" y="260509"/>
                  </a:lnTo>
                  <a:cubicBezTo>
                    <a:pt x="34766" y="302419"/>
                    <a:pt x="7144" y="392906"/>
                    <a:pt x="7144" y="461486"/>
                  </a:cubicBezTo>
                  <a:cubicBezTo>
                    <a:pt x="7144" y="530066"/>
                    <a:pt x="34766" y="620554"/>
                    <a:pt x="98584" y="662464"/>
                  </a:cubicBezTo>
                  <a:lnTo>
                    <a:pt x="98584" y="707231"/>
                  </a:lnTo>
                  <a:cubicBezTo>
                    <a:pt x="155734" y="721519"/>
                    <a:pt x="197644" y="762476"/>
                    <a:pt x="211931" y="821531"/>
                  </a:cubicBezTo>
                  <a:lnTo>
                    <a:pt x="269081" y="821531"/>
                  </a:lnTo>
                  <a:cubicBezTo>
                    <a:pt x="350996" y="881539"/>
                    <a:pt x="500539" y="915829"/>
                    <a:pt x="612934" y="915829"/>
                  </a:cubicBezTo>
                  <a:cubicBezTo>
                    <a:pt x="725329" y="915829"/>
                    <a:pt x="873919" y="881539"/>
                    <a:pt x="956786" y="821531"/>
                  </a:cubicBezTo>
                  <a:lnTo>
                    <a:pt x="1013936" y="821531"/>
                  </a:lnTo>
                  <a:cubicBezTo>
                    <a:pt x="1028224" y="762476"/>
                    <a:pt x="1070134" y="721519"/>
                    <a:pt x="1127284" y="707231"/>
                  </a:cubicBezTo>
                  <a:lnTo>
                    <a:pt x="1127284" y="662464"/>
                  </a:lnTo>
                  <a:cubicBezTo>
                    <a:pt x="1191101" y="620554"/>
                    <a:pt x="1218724" y="530066"/>
                    <a:pt x="1218724" y="461486"/>
                  </a:cubicBezTo>
                  <a:cubicBezTo>
                    <a:pt x="1218724" y="392906"/>
                    <a:pt x="1190149" y="302419"/>
                    <a:pt x="1126331" y="26050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8F7D7F06-904A-4E30-ABFF-2C127AF44C21}"/>
                </a:ext>
              </a:extLst>
            </p:cNvPr>
            <p:cNvSpPr/>
            <p:nvPr/>
          </p:nvSpPr>
          <p:spPr>
            <a:xfrm>
              <a:off x="3674229" y="1192202"/>
              <a:ext cx="704850" cy="476250"/>
            </a:xfrm>
            <a:custGeom>
              <a:avLst/>
              <a:gdLst>
                <a:gd name="connsiteX0" fmla="*/ 7144 w 704850"/>
                <a:gd name="connsiteY0" fmla="*/ 69056 h 476250"/>
                <a:gd name="connsiteX1" fmla="*/ 117634 w 704850"/>
                <a:gd name="connsiteY1" fmla="*/ 7144 h 476250"/>
                <a:gd name="connsiteX2" fmla="*/ 671989 w 704850"/>
                <a:gd name="connsiteY2" fmla="*/ 7144 h 476250"/>
                <a:gd name="connsiteX3" fmla="*/ 702469 w 704850"/>
                <a:gd name="connsiteY3" fmla="*/ 37624 h 476250"/>
                <a:gd name="connsiteX4" fmla="*/ 702469 w 704850"/>
                <a:gd name="connsiteY4" fmla="*/ 391001 h 476250"/>
                <a:gd name="connsiteX5" fmla="*/ 673894 w 704850"/>
                <a:gd name="connsiteY5" fmla="*/ 441484 h 476250"/>
                <a:gd name="connsiteX6" fmla="*/ 630079 w 704850"/>
                <a:gd name="connsiteY6" fmla="*/ 472916 h 476250"/>
                <a:gd name="connsiteX7" fmla="*/ 7144 w 704850"/>
                <a:gd name="connsiteY7" fmla="*/ 6905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4850" h="476250">
                  <a:moveTo>
                    <a:pt x="7144" y="69056"/>
                  </a:moveTo>
                  <a:lnTo>
                    <a:pt x="117634" y="7144"/>
                  </a:lnTo>
                  <a:lnTo>
                    <a:pt x="671989" y="7144"/>
                  </a:lnTo>
                  <a:cubicBezTo>
                    <a:pt x="689134" y="7144"/>
                    <a:pt x="702469" y="21431"/>
                    <a:pt x="702469" y="37624"/>
                  </a:cubicBezTo>
                  <a:lnTo>
                    <a:pt x="702469" y="391001"/>
                  </a:lnTo>
                  <a:cubicBezTo>
                    <a:pt x="702469" y="411956"/>
                    <a:pt x="691991" y="431006"/>
                    <a:pt x="673894" y="441484"/>
                  </a:cubicBezTo>
                  <a:lnTo>
                    <a:pt x="630079" y="472916"/>
                  </a:lnTo>
                  <a:lnTo>
                    <a:pt x="7144" y="6905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A27AC243-A317-46BE-BDF7-B87369B97456}"/>
                </a:ext>
              </a:extLst>
            </p:cNvPr>
            <p:cNvSpPr/>
            <p:nvPr/>
          </p:nvSpPr>
          <p:spPr>
            <a:xfrm>
              <a:off x="3963789" y="1294119"/>
              <a:ext cx="314325" cy="323850"/>
            </a:xfrm>
            <a:custGeom>
              <a:avLst/>
              <a:gdLst>
                <a:gd name="connsiteX0" fmla="*/ 161449 w 314325"/>
                <a:gd name="connsiteY0" fmla="*/ 316706 h 323850"/>
                <a:gd name="connsiteX1" fmla="*/ 7144 w 314325"/>
                <a:gd name="connsiteY1" fmla="*/ 162401 h 323850"/>
                <a:gd name="connsiteX2" fmla="*/ 161449 w 314325"/>
                <a:gd name="connsiteY2" fmla="*/ 7144 h 323850"/>
                <a:gd name="connsiteX3" fmla="*/ 315754 w 314325"/>
                <a:gd name="connsiteY3" fmla="*/ 161449 h 323850"/>
                <a:gd name="connsiteX4" fmla="*/ 161449 w 314325"/>
                <a:gd name="connsiteY4" fmla="*/ 31670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23850">
                  <a:moveTo>
                    <a:pt x="161449" y="316706"/>
                  </a:moveTo>
                  <a:cubicBezTo>
                    <a:pt x="75724" y="316706"/>
                    <a:pt x="7144" y="247174"/>
                    <a:pt x="7144" y="162401"/>
                  </a:cubicBezTo>
                  <a:cubicBezTo>
                    <a:pt x="7144" y="77629"/>
                    <a:pt x="76676" y="7144"/>
                    <a:pt x="161449" y="7144"/>
                  </a:cubicBezTo>
                  <a:cubicBezTo>
                    <a:pt x="246221" y="7144"/>
                    <a:pt x="315754" y="76676"/>
                    <a:pt x="315754" y="161449"/>
                  </a:cubicBezTo>
                  <a:cubicBezTo>
                    <a:pt x="315754" y="246221"/>
                    <a:pt x="247174" y="316706"/>
                    <a:pt x="161449" y="31670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0C1B9058-59D5-4CC1-BB76-17336F8A08E5}"/>
                </a:ext>
              </a:extLst>
            </p:cNvPr>
            <p:cNvSpPr/>
            <p:nvPr/>
          </p:nvSpPr>
          <p:spPr>
            <a:xfrm>
              <a:off x="3673277" y="1045330"/>
              <a:ext cx="647700" cy="628650"/>
            </a:xfrm>
            <a:custGeom>
              <a:avLst/>
              <a:gdLst>
                <a:gd name="connsiteX0" fmla="*/ 623411 w 647700"/>
                <a:gd name="connsiteY0" fmla="*/ 204498 h 628650"/>
                <a:gd name="connsiteX1" fmla="*/ 208121 w 647700"/>
                <a:gd name="connsiteY1" fmla="*/ 204498 h 628650"/>
                <a:gd name="connsiteX2" fmla="*/ 451961 w 647700"/>
                <a:gd name="connsiteY2" fmla="*/ 67338 h 628650"/>
                <a:gd name="connsiteX3" fmla="*/ 464344 w 647700"/>
                <a:gd name="connsiteY3" fmla="*/ 23523 h 628650"/>
                <a:gd name="connsiteX4" fmla="*/ 420529 w 647700"/>
                <a:gd name="connsiteY4" fmla="*/ 11141 h 628650"/>
                <a:gd name="connsiteX5" fmla="*/ 75724 w 647700"/>
                <a:gd name="connsiteY5" fmla="*/ 204498 h 628650"/>
                <a:gd name="connsiteX6" fmla="*/ 29051 w 647700"/>
                <a:gd name="connsiteY6" fmla="*/ 204498 h 628650"/>
                <a:gd name="connsiteX7" fmla="*/ 7144 w 647700"/>
                <a:gd name="connsiteY7" fmla="*/ 226406 h 628650"/>
                <a:gd name="connsiteX8" fmla="*/ 7144 w 647700"/>
                <a:gd name="connsiteY8" fmla="*/ 601691 h 628650"/>
                <a:gd name="connsiteX9" fmla="*/ 29051 w 647700"/>
                <a:gd name="connsiteY9" fmla="*/ 623598 h 628650"/>
                <a:gd name="connsiteX10" fmla="*/ 623411 w 647700"/>
                <a:gd name="connsiteY10" fmla="*/ 623598 h 628650"/>
                <a:gd name="connsiteX11" fmla="*/ 645319 w 647700"/>
                <a:gd name="connsiteY11" fmla="*/ 601691 h 628650"/>
                <a:gd name="connsiteX12" fmla="*/ 645319 w 647700"/>
                <a:gd name="connsiteY12" fmla="*/ 226406 h 628650"/>
                <a:gd name="connsiteX13" fmla="*/ 623411 w 647700"/>
                <a:gd name="connsiteY13" fmla="*/ 204498 h 628650"/>
                <a:gd name="connsiteX14" fmla="*/ 453866 w 647700"/>
                <a:gd name="connsiteY14" fmla="*/ 560733 h 628650"/>
                <a:gd name="connsiteX15" fmla="*/ 304324 w 647700"/>
                <a:gd name="connsiteY15" fmla="*/ 411191 h 628650"/>
                <a:gd name="connsiteX16" fmla="*/ 453866 w 647700"/>
                <a:gd name="connsiteY16" fmla="*/ 261648 h 628650"/>
                <a:gd name="connsiteX17" fmla="*/ 603409 w 647700"/>
                <a:gd name="connsiteY17" fmla="*/ 411191 h 628650"/>
                <a:gd name="connsiteX18" fmla="*/ 453866 w 647700"/>
                <a:gd name="connsiteY18" fmla="*/ 560733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700" h="628650">
                  <a:moveTo>
                    <a:pt x="623411" y="204498"/>
                  </a:moveTo>
                  <a:lnTo>
                    <a:pt x="208121" y="204498"/>
                  </a:lnTo>
                  <a:lnTo>
                    <a:pt x="451961" y="67338"/>
                  </a:lnTo>
                  <a:cubicBezTo>
                    <a:pt x="467201" y="58766"/>
                    <a:pt x="472916" y="38763"/>
                    <a:pt x="464344" y="23523"/>
                  </a:cubicBezTo>
                  <a:cubicBezTo>
                    <a:pt x="455771" y="8283"/>
                    <a:pt x="435769" y="2568"/>
                    <a:pt x="420529" y="11141"/>
                  </a:cubicBezTo>
                  <a:lnTo>
                    <a:pt x="75724" y="204498"/>
                  </a:lnTo>
                  <a:lnTo>
                    <a:pt x="29051" y="204498"/>
                  </a:lnTo>
                  <a:cubicBezTo>
                    <a:pt x="16669" y="204498"/>
                    <a:pt x="7144" y="214023"/>
                    <a:pt x="7144" y="226406"/>
                  </a:cubicBezTo>
                  <a:lnTo>
                    <a:pt x="7144" y="601691"/>
                  </a:lnTo>
                  <a:cubicBezTo>
                    <a:pt x="7144" y="614073"/>
                    <a:pt x="16669" y="623598"/>
                    <a:pt x="29051" y="623598"/>
                  </a:cubicBezTo>
                  <a:lnTo>
                    <a:pt x="623411" y="623598"/>
                  </a:lnTo>
                  <a:cubicBezTo>
                    <a:pt x="635794" y="623598"/>
                    <a:pt x="645319" y="614073"/>
                    <a:pt x="645319" y="601691"/>
                  </a:cubicBezTo>
                  <a:lnTo>
                    <a:pt x="645319" y="226406"/>
                  </a:lnTo>
                  <a:cubicBezTo>
                    <a:pt x="645319" y="214023"/>
                    <a:pt x="635794" y="204498"/>
                    <a:pt x="623411" y="204498"/>
                  </a:cubicBezTo>
                  <a:close/>
                  <a:moveTo>
                    <a:pt x="453866" y="560733"/>
                  </a:moveTo>
                  <a:cubicBezTo>
                    <a:pt x="370999" y="560733"/>
                    <a:pt x="304324" y="494058"/>
                    <a:pt x="304324" y="411191"/>
                  </a:cubicBezTo>
                  <a:cubicBezTo>
                    <a:pt x="304324" y="328323"/>
                    <a:pt x="370999" y="261648"/>
                    <a:pt x="453866" y="261648"/>
                  </a:cubicBezTo>
                  <a:cubicBezTo>
                    <a:pt x="536734" y="261648"/>
                    <a:pt x="603409" y="328323"/>
                    <a:pt x="603409" y="411191"/>
                  </a:cubicBezTo>
                  <a:cubicBezTo>
                    <a:pt x="603409" y="494058"/>
                    <a:pt x="536734" y="560733"/>
                    <a:pt x="453866" y="56073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985CB02E-9F0D-407E-BEF9-519AFCFA0E77}"/>
                </a:ext>
              </a:extLst>
            </p:cNvPr>
            <p:cNvSpPr/>
            <p:nvPr/>
          </p:nvSpPr>
          <p:spPr>
            <a:xfrm>
              <a:off x="4076184" y="1405562"/>
              <a:ext cx="95250" cy="95250"/>
            </a:xfrm>
            <a:custGeom>
              <a:avLst/>
              <a:gdLst>
                <a:gd name="connsiteX0" fmla="*/ 94774 w 95250"/>
                <a:gd name="connsiteY0" fmla="*/ 50959 h 95250"/>
                <a:gd name="connsiteX1" fmla="*/ 50959 w 95250"/>
                <a:gd name="connsiteY1" fmla="*/ 94774 h 95250"/>
                <a:gd name="connsiteX2" fmla="*/ 7144 w 95250"/>
                <a:gd name="connsiteY2" fmla="*/ 50959 h 95250"/>
                <a:gd name="connsiteX3" fmla="*/ 50959 w 95250"/>
                <a:gd name="connsiteY3" fmla="*/ 7144 h 95250"/>
                <a:gd name="connsiteX4" fmla="*/ 94774 w 95250"/>
                <a:gd name="connsiteY4" fmla="*/ 509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4774" y="50959"/>
                  </a:moveTo>
                  <a:cubicBezTo>
                    <a:pt x="94774" y="75157"/>
                    <a:pt x="75157" y="94774"/>
                    <a:pt x="50959" y="94774"/>
                  </a:cubicBezTo>
                  <a:cubicBezTo>
                    <a:pt x="26760" y="94774"/>
                    <a:pt x="7144" y="75157"/>
                    <a:pt x="7144" y="50959"/>
                  </a:cubicBezTo>
                  <a:cubicBezTo>
                    <a:pt x="7144" y="26760"/>
                    <a:pt x="26760" y="7144"/>
                    <a:pt x="50959" y="7144"/>
                  </a:cubicBezTo>
                  <a:cubicBezTo>
                    <a:pt x="75157" y="7144"/>
                    <a:pt x="94774" y="26760"/>
                    <a:pt x="94774" y="50959"/>
                  </a:cubicBezTo>
                  <a:close/>
                </a:path>
              </a:pathLst>
            </a:custGeom>
            <a:solidFill>
              <a:srgbClr val="5AB4E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09E2250-B080-4831-850A-A636F0FF3DBE}"/>
                </a:ext>
              </a:extLst>
            </p:cNvPr>
            <p:cNvSpPr/>
            <p:nvPr/>
          </p:nvSpPr>
          <p:spPr>
            <a:xfrm>
              <a:off x="3807579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4C3CC58D-5174-4984-9CB6-348239DE146B}"/>
                </a:ext>
              </a:extLst>
            </p:cNvPr>
            <p:cNvSpPr/>
            <p:nvPr/>
          </p:nvSpPr>
          <p:spPr>
            <a:xfrm>
              <a:off x="3724712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CAEB83B-FF38-4979-8441-84E2EE86A33C}"/>
                </a:ext>
              </a:extLst>
            </p:cNvPr>
            <p:cNvSpPr/>
            <p:nvPr/>
          </p:nvSpPr>
          <p:spPr>
            <a:xfrm>
              <a:off x="3723759" y="1538912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26819125-5A8E-4680-AD2E-6B9504EA1D19}"/>
                </a:ext>
              </a:extLst>
            </p:cNvPr>
            <p:cNvSpPr/>
            <p:nvPr/>
          </p:nvSpPr>
          <p:spPr>
            <a:xfrm>
              <a:off x="3723759" y="1498907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E9A52987-EF09-4187-A247-A30CF56BDDC8}"/>
                </a:ext>
              </a:extLst>
            </p:cNvPr>
            <p:cNvSpPr/>
            <p:nvPr/>
          </p:nvSpPr>
          <p:spPr>
            <a:xfrm>
              <a:off x="3723759" y="145794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B9F7700E-0256-43AC-946C-48A9C81B38E8}"/>
                </a:ext>
              </a:extLst>
            </p:cNvPr>
            <p:cNvSpPr/>
            <p:nvPr/>
          </p:nvSpPr>
          <p:spPr>
            <a:xfrm>
              <a:off x="3723759" y="1417944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917E5E1-FDA4-44CC-B788-22A1D84EFF3F}"/>
                </a:ext>
              </a:extLst>
            </p:cNvPr>
            <p:cNvSpPr/>
            <p:nvPr/>
          </p:nvSpPr>
          <p:spPr>
            <a:xfrm>
              <a:off x="3723759" y="137793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382A76BF-1225-4B29-9F4B-52DBE46CA926}"/>
                </a:ext>
              </a:extLst>
            </p:cNvPr>
            <p:cNvSpPr/>
            <p:nvPr/>
          </p:nvSpPr>
          <p:spPr>
            <a:xfrm>
              <a:off x="4069517" y="1398894"/>
              <a:ext cx="114300" cy="114300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6"/>
                    <a:pt x="86985" y="110014"/>
                    <a:pt x="58579" y="110014"/>
                  </a:cubicBezTo>
                  <a:cubicBezTo>
                    <a:pt x="30172" y="110014"/>
                    <a:pt x="7144" y="86986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5" y="7144"/>
                    <a:pt x="110014" y="30172"/>
                    <a:pt x="110014" y="58579"/>
                  </a:cubicBez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4CAAF37E-097E-4510-B5C6-C9D1BC9749C6}"/>
                </a:ext>
              </a:extLst>
            </p:cNvPr>
            <p:cNvSpPr/>
            <p:nvPr/>
          </p:nvSpPr>
          <p:spPr>
            <a:xfrm>
              <a:off x="4421361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D1E98895-800E-4630-8EE8-19FB97591C0E}"/>
                </a:ext>
              </a:extLst>
            </p:cNvPr>
            <p:cNvSpPr/>
            <p:nvPr/>
          </p:nvSpPr>
          <p:spPr>
            <a:xfrm>
              <a:off x="3502198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5CE4821B-1EE4-45C2-9BEC-8FC4B2BCD288}"/>
                </a:ext>
              </a:extLst>
            </p:cNvPr>
            <p:cNvSpPr/>
            <p:nvPr/>
          </p:nvSpPr>
          <p:spPr>
            <a:xfrm>
              <a:off x="3724474" y="1061471"/>
              <a:ext cx="95250" cy="95250"/>
            </a:xfrm>
            <a:custGeom>
              <a:avLst/>
              <a:gdLst>
                <a:gd name="connsiteX0" fmla="*/ 37862 w 95250"/>
                <a:gd name="connsiteY0" fmla="*/ 61674 h 95250"/>
                <a:gd name="connsiteX1" fmla="*/ 44529 w 95250"/>
                <a:gd name="connsiteY1" fmla="*/ 67389 h 95250"/>
                <a:gd name="connsiteX2" fmla="*/ 54054 w 95250"/>
                <a:gd name="connsiteY2" fmla="*/ 94059 h 95250"/>
                <a:gd name="connsiteX3" fmla="*/ 56912 w 95250"/>
                <a:gd name="connsiteY3" fmla="*/ 94059 h 95250"/>
                <a:gd name="connsiteX4" fmla="*/ 62627 w 95250"/>
                <a:gd name="connsiteY4" fmla="*/ 66437 h 95250"/>
                <a:gd name="connsiteX5" fmla="*/ 68342 w 95250"/>
                <a:gd name="connsiteY5" fmla="*/ 59769 h 95250"/>
                <a:gd name="connsiteX6" fmla="*/ 95012 w 95250"/>
                <a:gd name="connsiteY6" fmla="*/ 50244 h 95250"/>
                <a:gd name="connsiteX7" fmla="*/ 95012 w 95250"/>
                <a:gd name="connsiteY7" fmla="*/ 47387 h 95250"/>
                <a:gd name="connsiteX8" fmla="*/ 66437 w 95250"/>
                <a:gd name="connsiteY8" fmla="*/ 41672 h 95250"/>
                <a:gd name="connsiteX9" fmla="*/ 59769 w 95250"/>
                <a:gd name="connsiteY9" fmla="*/ 35957 h 95250"/>
                <a:gd name="connsiteX10" fmla="*/ 50244 w 95250"/>
                <a:gd name="connsiteY10" fmla="*/ 9287 h 95250"/>
                <a:gd name="connsiteX11" fmla="*/ 47387 w 95250"/>
                <a:gd name="connsiteY11" fmla="*/ 9287 h 95250"/>
                <a:gd name="connsiteX12" fmla="*/ 41672 w 95250"/>
                <a:gd name="connsiteY12" fmla="*/ 36909 h 95250"/>
                <a:gd name="connsiteX13" fmla="*/ 35957 w 95250"/>
                <a:gd name="connsiteY13" fmla="*/ 43577 h 95250"/>
                <a:gd name="connsiteX14" fmla="*/ 9287 w 95250"/>
                <a:gd name="connsiteY14" fmla="*/ 53102 h 95250"/>
                <a:gd name="connsiteX15" fmla="*/ 9287 w 95250"/>
                <a:gd name="connsiteY15" fmla="*/ 55959 h 95250"/>
                <a:gd name="connsiteX16" fmla="*/ 37862 w 95250"/>
                <a:gd name="connsiteY16" fmla="*/ 6167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250" h="95250">
                  <a:moveTo>
                    <a:pt x="37862" y="61674"/>
                  </a:moveTo>
                  <a:cubicBezTo>
                    <a:pt x="40719" y="62627"/>
                    <a:pt x="43577" y="64532"/>
                    <a:pt x="44529" y="67389"/>
                  </a:cubicBezTo>
                  <a:lnTo>
                    <a:pt x="54054" y="94059"/>
                  </a:lnTo>
                  <a:cubicBezTo>
                    <a:pt x="55007" y="96917"/>
                    <a:pt x="55959" y="96917"/>
                    <a:pt x="56912" y="94059"/>
                  </a:cubicBezTo>
                  <a:lnTo>
                    <a:pt x="62627" y="66437"/>
                  </a:lnTo>
                  <a:cubicBezTo>
                    <a:pt x="63579" y="63579"/>
                    <a:pt x="65484" y="60722"/>
                    <a:pt x="68342" y="59769"/>
                  </a:cubicBezTo>
                  <a:lnTo>
                    <a:pt x="95012" y="50244"/>
                  </a:lnTo>
                  <a:cubicBezTo>
                    <a:pt x="97869" y="49292"/>
                    <a:pt x="97869" y="48339"/>
                    <a:pt x="95012" y="47387"/>
                  </a:cubicBezTo>
                  <a:lnTo>
                    <a:pt x="66437" y="41672"/>
                  </a:lnTo>
                  <a:cubicBezTo>
                    <a:pt x="63579" y="40719"/>
                    <a:pt x="60722" y="38814"/>
                    <a:pt x="59769" y="35957"/>
                  </a:cubicBezTo>
                  <a:lnTo>
                    <a:pt x="50244" y="9287"/>
                  </a:lnTo>
                  <a:cubicBezTo>
                    <a:pt x="49292" y="6429"/>
                    <a:pt x="48339" y="6429"/>
                    <a:pt x="47387" y="9287"/>
                  </a:cubicBezTo>
                  <a:lnTo>
                    <a:pt x="41672" y="36909"/>
                  </a:lnTo>
                  <a:cubicBezTo>
                    <a:pt x="40719" y="39767"/>
                    <a:pt x="38814" y="42624"/>
                    <a:pt x="35957" y="43577"/>
                  </a:cubicBezTo>
                  <a:lnTo>
                    <a:pt x="9287" y="53102"/>
                  </a:lnTo>
                  <a:cubicBezTo>
                    <a:pt x="6429" y="54054"/>
                    <a:pt x="6429" y="55007"/>
                    <a:pt x="9287" y="55959"/>
                  </a:cubicBezTo>
                  <a:lnTo>
                    <a:pt x="37862" y="61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FEE3E998-DE32-40BE-9256-FB1F06C94E35}"/>
                </a:ext>
              </a:extLst>
            </p:cNvPr>
            <p:cNvSpPr/>
            <p:nvPr/>
          </p:nvSpPr>
          <p:spPr>
            <a:xfrm>
              <a:off x="4058414" y="1711641"/>
              <a:ext cx="57150" cy="57150"/>
            </a:xfrm>
            <a:custGeom>
              <a:avLst/>
              <a:gdLst>
                <a:gd name="connsiteX0" fmla="*/ 20152 w 57150"/>
                <a:gd name="connsiteY0" fmla="*/ 31582 h 57150"/>
                <a:gd name="connsiteX1" fmla="*/ 22057 w 57150"/>
                <a:gd name="connsiteY1" fmla="*/ 36344 h 57150"/>
                <a:gd name="connsiteX2" fmla="*/ 19199 w 57150"/>
                <a:gd name="connsiteY2" fmla="*/ 52537 h 57150"/>
                <a:gd name="connsiteX3" fmla="*/ 20152 w 57150"/>
                <a:gd name="connsiteY3" fmla="*/ 53489 h 57150"/>
                <a:gd name="connsiteX4" fmla="*/ 31582 w 57150"/>
                <a:gd name="connsiteY4" fmla="*/ 41107 h 57150"/>
                <a:gd name="connsiteX5" fmla="*/ 36344 w 57150"/>
                <a:gd name="connsiteY5" fmla="*/ 39202 h 57150"/>
                <a:gd name="connsiteX6" fmla="*/ 52537 w 57150"/>
                <a:gd name="connsiteY6" fmla="*/ 42059 h 57150"/>
                <a:gd name="connsiteX7" fmla="*/ 53489 w 57150"/>
                <a:gd name="connsiteY7" fmla="*/ 41107 h 57150"/>
                <a:gd name="connsiteX8" fmla="*/ 41107 w 57150"/>
                <a:gd name="connsiteY8" fmla="*/ 29677 h 57150"/>
                <a:gd name="connsiteX9" fmla="*/ 39202 w 57150"/>
                <a:gd name="connsiteY9" fmla="*/ 24914 h 57150"/>
                <a:gd name="connsiteX10" fmla="*/ 42059 w 57150"/>
                <a:gd name="connsiteY10" fmla="*/ 8722 h 57150"/>
                <a:gd name="connsiteX11" fmla="*/ 41107 w 57150"/>
                <a:gd name="connsiteY11" fmla="*/ 7769 h 57150"/>
                <a:gd name="connsiteX12" fmla="*/ 29677 w 57150"/>
                <a:gd name="connsiteY12" fmla="*/ 20152 h 57150"/>
                <a:gd name="connsiteX13" fmla="*/ 24914 w 57150"/>
                <a:gd name="connsiteY13" fmla="*/ 22057 h 57150"/>
                <a:gd name="connsiteX14" fmla="*/ 8722 w 57150"/>
                <a:gd name="connsiteY14" fmla="*/ 19199 h 57150"/>
                <a:gd name="connsiteX15" fmla="*/ 7769 w 57150"/>
                <a:gd name="connsiteY15" fmla="*/ 20152 h 57150"/>
                <a:gd name="connsiteX16" fmla="*/ 20152 w 57150"/>
                <a:gd name="connsiteY16" fmla="*/ 3158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0152" y="31582"/>
                  </a:moveTo>
                  <a:cubicBezTo>
                    <a:pt x="21104" y="32534"/>
                    <a:pt x="22057" y="34439"/>
                    <a:pt x="22057" y="36344"/>
                  </a:cubicBezTo>
                  <a:lnTo>
                    <a:pt x="19199" y="52537"/>
                  </a:lnTo>
                  <a:cubicBezTo>
                    <a:pt x="19199" y="54442"/>
                    <a:pt x="19199" y="54442"/>
                    <a:pt x="20152" y="53489"/>
                  </a:cubicBezTo>
                  <a:lnTo>
                    <a:pt x="31582" y="41107"/>
                  </a:lnTo>
                  <a:cubicBezTo>
                    <a:pt x="32534" y="40154"/>
                    <a:pt x="34439" y="39202"/>
                    <a:pt x="36344" y="39202"/>
                  </a:cubicBezTo>
                  <a:lnTo>
                    <a:pt x="52537" y="42059"/>
                  </a:lnTo>
                  <a:cubicBezTo>
                    <a:pt x="54442" y="42059"/>
                    <a:pt x="54442" y="42059"/>
                    <a:pt x="53489" y="41107"/>
                  </a:cubicBezTo>
                  <a:lnTo>
                    <a:pt x="41107" y="29677"/>
                  </a:lnTo>
                  <a:cubicBezTo>
                    <a:pt x="40154" y="28724"/>
                    <a:pt x="39202" y="26819"/>
                    <a:pt x="39202" y="24914"/>
                  </a:cubicBezTo>
                  <a:lnTo>
                    <a:pt x="42059" y="8722"/>
                  </a:lnTo>
                  <a:cubicBezTo>
                    <a:pt x="42059" y="6817"/>
                    <a:pt x="42059" y="6817"/>
                    <a:pt x="41107" y="7769"/>
                  </a:cubicBezTo>
                  <a:lnTo>
                    <a:pt x="29677" y="20152"/>
                  </a:lnTo>
                  <a:cubicBezTo>
                    <a:pt x="28724" y="21104"/>
                    <a:pt x="26819" y="22057"/>
                    <a:pt x="24914" y="22057"/>
                  </a:cubicBezTo>
                  <a:lnTo>
                    <a:pt x="8722" y="19199"/>
                  </a:lnTo>
                  <a:cubicBezTo>
                    <a:pt x="6817" y="19199"/>
                    <a:pt x="6817" y="19199"/>
                    <a:pt x="7769" y="20152"/>
                  </a:cubicBezTo>
                  <a:lnTo>
                    <a:pt x="20152" y="3158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1C5EA777-BCBE-42FA-9C17-CB8B71EEE1CB}"/>
                </a:ext>
              </a:extLst>
            </p:cNvPr>
            <p:cNvSpPr/>
            <p:nvPr/>
          </p:nvSpPr>
          <p:spPr>
            <a:xfrm>
              <a:off x="4414649" y="1166811"/>
              <a:ext cx="57150" cy="57150"/>
            </a:xfrm>
            <a:custGeom>
              <a:avLst/>
              <a:gdLst>
                <a:gd name="connsiteX0" fmla="*/ 21104 w 57150"/>
                <a:gd name="connsiteY0" fmla="*/ 33487 h 57150"/>
                <a:gd name="connsiteX1" fmla="*/ 23009 w 57150"/>
                <a:gd name="connsiteY1" fmla="*/ 38249 h 57150"/>
                <a:gd name="connsiteX2" fmla="*/ 22057 w 57150"/>
                <a:gd name="connsiteY2" fmla="*/ 54442 h 57150"/>
                <a:gd name="connsiteX3" fmla="*/ 23962 w 57150"/>
                <a:gd name="connsiteY3" fmla="*/ 55394 h 57150"/>
                <a:gd name="connsiteX4" fmla="*/ 33487 w 57150"/>
                <a:gd name="connsiteY4" fmla="*/ 42059 h 57150"/>
                <a:gd name="connsiteX5" fmla="*/ 38249 w 57150"/>
                <a:gd name="connsiteY5" fmla="*/ 40154 h 57150"/>
                <a:gd name="connsiteX6" fmla="*/ 54442 w 57150"/>
                <a:gd name="connsiteY6" fmla="*/ 41107 h 57150"/>
                <a:gd name="connsiteX7" fmla="*/ 55394 w 57150"/>
                <a:gd name="connsiteY7" fmla="*/ 39202 h 57150"/>
                <a:gd name="connsiteX8" fmla="*/ 42059 w 57150"/>
                <a:gd name="connsiteY8" fmla="*/ 29677 h 57150"/>
                <a:gd name="connsiteX9" fmla="*/ 40154 w 57150"/>
                <a:gd name="connsiteY9" fmla="*/ 24914 h 57150"/>
                <a:gd name="connsiteX10" fmla="*/ 41107 w 57150"/>
                <a:gd name="connsiteY10" fmla="*/ 8722 h 57150"/>
                <a:gd name="connsiteX11" fmla="*/ 39202 w 57150"/>
                <a:gd name="connsiteY11" fmla="*/ 7769 h 57150"/>
                <a:gd name="connsiteX12" fmla="*/ 29677 w 57150"/>
                <a:gd name="connsiteY12" fmla="*/ 21104 h 57150"/>
                <a:gd name="connsiteX13" fmla="*/ 24914 w 57150"/>
                <a:gd name="connsiteY13" fmla="*/ 23009 h 57150"/>
                <a:gd name="connsiteX14" fmla="*/ 8722 w 57150"/>
                <a:gd name="connsiteY14" fmla="*/ 22057 h 57150"/>
                <a:gd name="connsiteX15" fmla="*/ 7769 w 57150"/>
                <a:gd name="connsiteY15" fmla="*/ 23962 h 57150"/>
                <a:gd name="connsiteX16" fmla="*/ 21104 w 57150"/>
                <a:gd name="connsiteY16" fmla="*/ 3348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1104" y="33487"/>
                  </a:moveTo>
                  <a:cubicBezTo>
                    <a:pt x="22057" y="34439"/>
                    <a:pt x="23009" y="36344"/>
                    <a:pt x="23009" y="38249"/>
                  </a:cubicBezTo>
                  <a:lnTo>
                    <a:pt x="22057" y="54442"/>
                  </a:lnTo>
                  <a:cubicBezTo>
                    <a:pt x="22057" y="56347"/>
                    <a:pt x="23009" y="56347"/>
                    <a:pt x="23962" y="55394"/>
                  </a:cubicBezTo>
                  <a:lnTo>
                    <a:pt x="33487" y="42059"/>
                  </a:lnTo>
                  <a:cubicBezTo>
                    <a:pt x="34439" y="41107"/>
                    <a:pt x="36344" y="40154"/>
                    <a:pt x="38249" y="40154"/>
                  </a:cubicBezTo>
                  <a:lnTo>
                    <a:pt x="54442" y="41107"/>
                  </a:lnTo>
                  <a:cubicBezTo>
                    <a:pt x="56347" y="41107"/>
                    <a:pt x="56347" y="40154"/>
                    <a:pt x="55394" y="39202"/>
                  </a:cubicBezTo>
                  <a:lnTo>
                    <a:pt x="42059" y="29677"/>
                  </a:lnTo>
                  <a:cubicBezTo>
                    <a:pt x="41107" y="28724"/>
                    <a:pt x="40154" y="26819"/>
                    <a:pt x="40154" y="24914"/>
                  </a:cubicBezTo>
                  <a:lnTo>
                    <a:pt x="41107" y="8722"/>
                  </a:lnTo>
                  <a:cubicBezTo>
                    <a:pt x="41107" y="6817"/>
                    <a:pt x="40154" y="6817"/>
                    <a:pt x="39202" y="7769"/>
                  </a:cubicBezTo>
                  <a:lnTo>
                    <a:pt x="29677" y="21104"/>
                  </a:lnTo>
                  <a:cubicBezTo>
                    <a:pt x="28724" y="22057"/>
                    <a:pt x="26819" y="23009"/>
                    <a:pt x="24914" y="23009"/>
                  </a:cubicBezTo>
                  <a:lnTo>
                    <a:pt x="8722" y="22057"/>
                  </a:lnTo>
                  <a:cubicBezTo>
                    <a:pt x="6817" y="22057"/>
                    <a:pt x="6817" y="23009"/>
                    <a:pt x="7769" y="23962"/>
                  </a:cubicBezTo>
                  <a:lnTo>
                    <a:pt x="21104" y="334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C8E1400A-9B64-493B-AAE6-ABD16DDF6D4A}"/>
                </a:ext>
              </a:extLst>
            </p:cNvPr>
            <p:cNvSpPr/>
            <p:nvPr/>
          </p:nvSpPr>
          <p:spPr>
            <a:xfrm>
              <a:off x="3573591" y="1543049"/>
              <a:ext cx="57150" cy="57150"/>
            </a:xfrm>
            <a:custGeom>
              <a:avLst/>
              <a:gdLst>
                <a:gd name="connsiteX0" fmla="*/ 24914 w 57150"/>
                <a:gd name="connsiteY0" fmla="*/ 39202 h 57150"/>
                <a:gd name="connsiteX1" fmla="*/ 29677 w 57150"/>
                <a:gd name="connsiteY1" fmla="*/ 41107 h 57150"/>
                <a:gd name="connsiteX2" fmla="*/ 40154 w 57150"/>
                <a:gd name="connsiteY2" fmla="*/ 53489 h 57150"/>
                <a:gd name="connsiteX3" fmla="*/ 41107 w 57150"/>
                <a:gd name="connsiteY3" fmla="*/ 52537 h 57150"/>
                <a:gd name="connsiteX4" fmla="*/ 39202 w 57150"/>
                <a:gd name="connsiteY4" fmla="*/ 36344 h 57150"/>
                <a:gd name="connsiteX5" fmla="*/ 41107 w 57150"/>
                <a:gd name="connsiteY5" fmla="*/ 31582 h 57150"/>
                <a:gd name="connsiteX6" fmla="*/ 53489 w 57150"/>
                <a:gd name="connsiteY6" fmla="*/ 21104 h 57150"/>
                <a:gd name="connsiteX7" fmla="*/ 52537 w 57150"/>
                <a:gd name="connsiteY7" fmla="*/ 20152 h 57150"/>
                <a:gd name="connsiteX8" fmla="*/ 36344 w 57150"/>
                <a:gd name="connsiteY8" fmla="*/ 23009 h 57150"/>
                <a:gd name="connsiteX9" fmla="*/ 31582 w 57150"/>
                <a:gd name="connsiteY9" fmla="*/ 21104 h 57150"/>
                <a:gd name="connsiteX10" fmla="*/ 21104 w 57150"/>
                <a:gd name="connsiteY10" fmla="*/ 7769 h 57150"/>
                <a:gd name="connsiteX11" fmla="*/ 20152 w 57150"/>
                <a:gd name="connsiteY11" fmla="*/ 8722 h 57150"/>
                <a:gd name="connsiteX12" fmla="*/ 22057 w 57150"/>
                <a:gd name="connsiteY12" fmla="*/ 24914 h 57150"/>
                <a:gd name="connsiteX13" fmla="*/ 20152 w 57150"/>
                <a:gd name="connsiteY13" fmla="*/ 29677 h 57150"/>
                <a:gd name="connsiteX14" fmla="*/ 7769 w 57150"/>
                <a:gd name="connsiteY14" fmla="*/ 40154 h 57150"/>
                <a:gd name="connsiteX15" fmla="*/ 8722 w 57150"/>
                <a:gd name="connsiteY15" fmla="*/ 41107 h 57150"/>
                <a:gd name="connsiteX16" fmla="*/ 24914 w 57150"/>
                <a:gd name="connsiteY16" fmla="*/ 3920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4914" y="39202"/>
                  </a:moveTo>
                  <a:cubicBezTo>
                    <a:pt x="26819" y="39202"/>
                    <a:pt x="28724" y="40154"/>
                    <a:pt x="29677" y="41107"/>
                  </a:cubicBezTo>
                  <a:lnTo>
                    <a:pt x="40154" y="53489"/>
                  </a:lnTo>
                  <a:cubicBezTo>
                    <a:pt x="41107" y="54442"/>
                    <a:pt x="42059" y="54442"/>
                    <a:pt x="41107" y="52537"/>
                  </a:cubicBezTo>
                  <a:lnTo>
                    <a:pt x="39202" y="36344"/>
                  </a:lnTo>
                  <a:cubicBezTo>
                    <a:pt x="39202" y="34439"/>
                    <a:pt x="40154" y="32534"/>
                    <a:pt x="41107" y="31582"/>
                  </a:cubicBezTo>
                  <a:lnTo>
                    <a:pt x="53489" y="21104"/>
                  </a:lnTo>
                  <a:cubicBezTo>
                    <a:pt x="54442" y="20152"/>
                    <a:pt x="54442" y="19199"/>
                    <a:pt x="52537" y="20152"/>
                  </a:cubicBezTo>
                  <a:lnTo>
                    <a:pt x="36344" y="23009"/>
                  </a:lnTo>
                  <a:cubicBezTo>
                    <a:pt x="34439" y="23009"/>
                    <a:pt x="32534" y="22057"/>
                    <a:pt x="31582" y="21104"/>
                  </a:cubicBezTo>
                  <a:lnTo>
                    <a:pt x="21104" y="7769"/>
                  </a:lnTo>
                  <a:cubicBezTo>
                    <a:pt x="20152" y="6817"/>
                    <a:pt x="19199" y="6817"/>
                    <a:pt x="20152" y="8722"/>
                  </a:cubicBezTo>
                  <a:lnTo>
                    <a:pt x="22057" y="24914"/>
                  </a:lnTo>
                  <a:cubicBezTo>
                    <a:pt x="22057" y="26819"/>
                    <a:pt x="21104" y="28724"/>
                    <a:pt x="20152" y="29677"/>
                  </a:cubicBezTo>
                  <a:lnTo>
                    <a:pt x="7769" y="40154"/>
                  </a:lnTo>
                  <a:cubicBezTo>
                    <a:pt x="6817" y="41107"/>
                    <a:pt x="6817" y="42059"/>
                    <a:pt x="8722" y="41107"/>
                  </a:cubicBezTo>
                  <a:lnTo>
                    <a:pt x="24914" y="3920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5E531B6E-BA6C-433C-BF47-ABC26ABDEA5B}"/>
                </a:ext>
              </a:extLst>
            </p:cNvPr>
            <p:cNvSpPr/>
            <p:nvPr/>
          </p:nvSpPr>
          <p:spPr>
            <a:xfrm>
              <a:off x="4385323" y="1132723"/>
              <a:ext cx="28575" cy="28575"/>
            </a:xfrm>
            <a:custGeom>
              <a:avLst/>
              <a:gdLst>
                <a:gd name="connsiteX0" fmla="*/ 15187 w 28575"/>
                <a:gd name="connsiteY0" fmla="*/ 21855 h 28575"/>
                <a:gd name="connsiteX1" fmla="*/ 17092 w 28575"/>
                <a:gd name="connsiteY1" fmla="*/ 22807 h 28575"/>
                <a:gd name="connsiteX2" fmla="*/ 21855 w 28575"/>
                <a:gd name="connsiteY2" fmla="*/ 28522 h 28575"/>
                <a:gd name="connsiteX3" fmla="*/ 22807 w 28575"/>
                <a:gd name="connsiteY3" fmla="*/ 28522 h 28575"/>
                <a:gd name="connsiteX4" fmla="*/ 21855 w 28575"/>
                <a:gd name="connsiteY4" fmla="*/ 20902 h 28575"/>
                <a:gd name="connsiteX5" fmla="*/ 22807 w 28575"/>
                <a:gd name="connsiteY5" fmla="*/ 18997 h 28575"/>
                <a:gd name="connsiteX6" fmla="*/ 28522 w 28575"/>
                <a:gd name="connsiteY6" fmla="*/ 14235 h 28575"/>
                <a:gd name="connsiteX7" fmla="*/ 28522 w 28575"/>
                <a:gd name="connsiteY7" fmla="*/ 13282 h 28575"/>
                <a:gd name="connsiteX8" fmla="*/ 20902 w 28575"/>
                <a:gd name="connsiteY8" fmla="*/ 14235 h 28575"/>
                <a:gd name="connsiteX9" fmla="*/ 18997 w 28575"/>
                <a:gd name="connsiteY9" fmla="*/ 13282 h 28575"/>
                <a:gd name="connsiteX10" fmla="*/ 14235 w 28575"/>
                <a:gd name="connsiteY10" fmla="*/ 7567 h 28575"/>
                <a:gd name="connsiteX11" fmla="*/ 13282 w 28575"/>
                <a:gd name="connsiteY11" fmla="*/ 7567 h 28575"/>
                <a:gd name="connsiteX12" fmla="*/ 14235 w 28575"/>
                <a:gd name="connsiteY12" fmla="*/ 15187 h 28575"/>
                <a:gd name="connsiteX13" fmla="*/ 13282 w 28575"/>
                <a:gd name="connsiteY13" fmla="*/ 17092 h 28575"/>
                <a:gd name="connsiteX14" fmla="*/ 7567 w 28575"/>
                <a:gd name="connsiteY14" fmla="*/ 21855 h 28575"/>
                <a:gd name="connsiteX15" fmla="*/ 7567 w 28575"/>
                <a:gd name="connsiteY15" fmla="*/ 22807 h 28575"/>
                <a:gd name="connsiteX16" fmla="*/ 15187 w 28575"/>
                <a:gd name="connsiteY16" fmla="*/ 2185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75" h="28575">
                  <a:moveTo>
                    <a:pt x="15187" y="21855"/>
                  </a:moveTo>
                  <a:cubicBezTo>
                    <a:pt x="16140" y="21855"/>
                    <a:pt x="17092" y="21855"/>
                    <a:pt x="17092" y="22807"/>
                  </a:cubicBezTo>
                  <a:lnTo>
                    <a:pt x="21855" y="28522"/>
                  </a:lnTo>
                  <a:cubicBezTo>
                    <a:pt x="21855" y="29475"/>
                    <a:pt x="22807" y="28522"/>
                    <a:pt x="22807" y="28522"/>
                  </a:cubicBezTo>
                  <a:lnTo>
                    <a:pt x="21855" y="20902"/>
                  </a:lnTo>
                  <a:cubicBezTo>
                    <a:pt x="21855" y="19950"/>
                    <a:pt x="21855" y="18997"/>
                    <a:pt x="22807" y="18997"/>
                  </a:cubicBezTo>
                  <a:lnTo>
                    <a:pt x="28522" y="14235"/>
                  </a:lnTo>
                  <a:cubicBezTo>
                    <a:pt x="29475" y="14235"/>
                    <a:pt x="28522" y="13282"/>
                    <a:pt x="28522" y="13282"/>
                  </a:cubicBezTo>
                  <a:lnTo>
                    <a:pt x="20902" y="14235"/>
                  </a:lnTo>
                  <a:cubicBezTo>
                    <a:pt x="19950" y="14235"/>
                    <a:pt x="18997" y="14235"/>
                    <a:pt x="18997" y="13282"/>
                  </a:cubicBezTo>
                  <a:lnTo>
                    <a:pt x="14235" y="7567"/>
                  </a:lnTo>
                  <a:cubicBezTo>
                    <a:pt x="14235" y="6615"/>
                    <a:pt x="13282" y="7567"/>
                    <a:pt x="13282" y="7567"/>
                  </a:cubicBezTo>
                  <a:lnTo>
                    <a:pt x="14235" y="15187"/>
                  </a:lnTo>
                  <a:cubicBezTo>
                    <a:pt x="14235" y="16140"/>
                    <a:pt x="14235" y="17092"/>
                    <a:pt x="13282" y="17092"/>
                  </a:cubicBezTo>
                  <a:lnTo>
                    <a:pt x="7567" y="21855"/>
                  </a:lnTo>
                  <a:cubicBezTo>
                    <a:pt x="6615" y="21855"/>
                    <a:pt x="7567" y="22807"/>
                    <a:pt x="7567" y="22807"/>
                  </a:cubicBezTo>
                  <a:lnTo>
                    <a:pt x="15187" y="2185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8CAE7C42-E847-40C9-9916-2C694C645845}"/>
                </a:ext>
              </a:extLst>
            </p:cNvPr>
            <p:cNvSpPr/>
            <p:nvPr/>
          </p:nvSpPr>
          <p:spPr>
            <a:xfrm>
              <a:off x="4136293" y="1035142"/>
              <a:ext cx="142875" cy="142875"/>
            </a:xfrm>
            <a:custGeom>
              <a:avLst/>
              <a:gdLst>
                <a:gd name="connsiteX0" fmla="*/ 136582 w 142875"/>
                <a:gd name="connsiteY0" fmla="*/ 7403 h 142875"/>
                <a:gd name="connsiteX1" fmla="*/ 46095 w 142875"/>
                <a:gd name="connsiteY1" fmla="*/ 20739 h 142875"/>
                <a:gd name="connsiteX2" fmla="*/ 43237 w 142875"/>
                <a:gd name="connsiteY2" fmla="*/ 23596 h 142875"/>
                <a:gd name="connsiteX3" fmla="*/ 43237 w 142875"/>
                <a:gd name="connsiteY3" fmla="*/ 102653 h 142875"/>
                <a:gd name="connsiteX4" fmla="*/ 35617 w 142875"/>
                <a:gd name="connsiteY4" fmla="*/ 100748 h 142875"/>
                <a:gd name="connsiteX5" fmla="*/ 20377 w 142875"/>
                <a:gd name="connsiteY5" fmla="*/ 104558 h 142875"/>
                <a:gd name="connsiteX6" fmla="*/ 8947 w 142875"/>
                <a:gd name="connsiteY6" fmla="*/ 115989 h 142875"/>
                <a:gd name="connsiteX7" fmla="*/ 8947 w 142875"/>
                <a:gd name="connsiteY7" fmla="*/ 129323 h 142875"/>
                <a:gd name="connsiteX8" fmla="*/ 21330 w 142875"/>
                <a:gd name="connsiteY8" fmla="*/ 135991 h 142875"/>
                <a:gd name="connsiteX9" fmla="*/ 36570 w 142875"/>
                <a:gd name="connsiteY9" fmla="*/ 132181 h 142875"/>
                <a:gd name="connsiteX10" fmla="*/ 48000 w 142875"/>
                <a:gd name="connsiteY10" fmla="*/ 120751 h 142875"/>
                <a:gd name="connsiteX11" fmla="*/ 49905 w 142875"/>
                <a:gd name="connsiteY11" fmla="*/ 112178 h 142875"/>
                <a:gd name="connsiteX12" fmla="*/ 49905 w 142875"/>
                <a:gd name="connsiteY12" fmla="*/ 55028 h 142875"/>
                <a:gd name="connsiteX13" fmla="*/ 133725 w 142875"/>
                <a:gd name="connsiteY13" fmla="*/ 42646 h 142875"/>
                <a:gd name="connsiteX14" fmla="*/ 133725 w 142875"/>
                <a:gd name="connsiteY14" fmla="*/ 88366 h 142875"/>
                <a:gd name="connsiteX15" fmla="*/ 126105 w 142875"/>
                <a:gd name="connsiteY15" fmla="*/ 86461 h 142875"/>
                <a:gd name="connsiteX16" fmla="*/ 110865 w 142875"/>
                <a:gd name="connsiteY16" fmla="*/ 90271 h 142875"/>
                <a:gd name="connsiteX17" fmla="*/ 99435 w 142875"/>
                <a:gd name="connsiteY17" fmla="*/ 101701 h 142875"/>
                <a:gd name="connsiteX18" fmla="*/ 99435 w 142875"/>
                <a:gd name="connsiteY18" fmla="*/ 115036 h 142875"/>
                <a:gd name="connsiteX19" fmla="*/ 111817 w 142875"/>
                <a:gd name="connsiteY19" fmla="*/ 121703 h 142875"/>
                <a:gd name="connsiteX20" fmla="*/ 127057 w 142875"/>
                <a:gd name="connsiteY20" fmla="*/ 117893 h 142875"/>
                <a:gd name="connsiteX21" fmla="*/ 138487 w 142875"/>
                <a:gd name="connsiteY21" fmla="*/ 106464 h 142875"/>
                <a:gd name="connsiteX22" fmla="*/ 140392 w 142875"/>
                <a:gd name="connsiteY22" fmla="*/ 97891 h 142875"/>
                <a:gd name="connsiteX23" fmla="*/ 140392 w 142875"/>
                <a:gd name="connsiteY23" fmla="*/ 9308 h 142875"/>
                <a:gd name="connsiteX24" fmla="*/ 136582 w 142875"/>
                <a:gd name="connsiteY24" fmla="*/ 7403 h 142875"/>
                <a:gd name="connsiteX25" fmla="*/ 136582 w 142875"/>
                <a:gd name="connsiteY25" fmla="*/ 740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2875" h="142875">
                  <a:moveTo>
                    <a:pt x="136582" y="7403"/>
                  </a:moveTo>
                  <a:lnTo>
                    <a:pt x="46095" y="20739"/>
                  </a:lnTo>
                  <a:cubicBezTo>
                    <a:pt x="44190" y="20739"/>
                    <a:pt x="43237" y="22643"/>
                    <a:pt x="43237" y="23596"/>
                  </a:cubicBezTo>
                  <a:cubicBezTo>
                    <a:pt x="43237" y="50266"/>
                    <a:pt x="43237" y="75983"/>
                    <a:pt x="43237" y="102653"/>
                  </a:cubicBezTo>
                  <a:cubicBezTo>
                    <a:pt x="41332" y="101701"/>
                    <a:pt x="38475" y="100748"/>
                    <a:pt x="35617" y="100748"/>
                  </a:cubicBezTo>
                  <a:cubicBezTo>
                    <a:pt x="30855" y="100748"/>
                    <a:pt x="25140" y="101701"/>
                    <a:pt x="20377" y="104558"/>
                  </a:cubicBezTo>
                  <a:cubicBezTo>
                    <a:pt x="15615" y="107416"/>
                    <a:pt x="11805" y="111226"/>
                    <a:pt x="8947" y="115989"/>
                  </a:cubicBezTo>
                  <a:cubicBezTo>
                    <a:pt x="7042" y="120751"/>
                    <a:pt x="6090" y="125514"/>
                    <a:pt x="8947" y="129323"/>
                  </a:cubicBezTo>
                  <a:cubicBezTo>
                    <a:pt x="11805" y="133133"/>
                    <a:pt x="15615" y="135991"/>
                    <a:pt x="21330" y="135991"/>
                  </a:cubicBezTo>
                  <a:cubicBezTo>
                    <a:pt x="26092" y="135991"/>
                    <a:pt x="31807" y="135039"/>
                    <a:pt x="36570" y="132181"/>
                  </a:cubicBezTo>
                  <a:cubicBezTo>
                    <a:pt x="41332" y="129323"/>
                    <a:pt x="45142" y="125514"/>
                    <a:pt x="48000" y="120751"/>
                  </a:cubicBezTo>
                  <a:cubicBezTo>
                    <a:pt x="48952" y="117893"/>
                    <a:pt x="49905" y="115036"/>
                    <a:pt x="49905" y="112178"/>
                  </a:cubicBezTo>
                  <a:lnTo>
                    <a:pt x="49905" y="55028"/>
                  </a:lnTo>
                  <a:lnTo>
                    <a:pt x="133725" y="42646"/>
                  </a:lnTo>
                  <a:lnTo>
                    <a:pt x="133725" y="88366"/>
                  </a:lnTo>
                  <a:cubicBezTo>
                    <a:pt x="131820" y="87414"/>
                    <a:pt x="128962" y="86461"/>
                    <a:pt x="126105" y="86461"/>
                  </a:cubicBezTo>
                  <a:cubicBezTo>
                    <a:pt x="121342" y="86461"/>
                    <a:pt x="115627" y="87414"/>
                    <a:pt x="110865" y="90271"/>
                  </a:cubicBezTo>
                  <a:cubicBezTo>
                    <a:pt x="106102" y="93128"/>
                    <a:pt x="102292" y="96939"/>
                    <a:pt x="99435" y="101701"/>
                  </a:cubicBezTo>
                  <a:cubicBezTo>
                    <a:pt x="97530" y="106464"/>
                    <a:pt x="96577" y="111226"/>
                    <a:pt x="99435" y="115036"/>
                  </a:cubicBezTo>
                  <a:cubicBezTo>
                    <a:pt x="102292" y="118846"/>
                    <a:pt x="106102" y="121703"/>
                    <a:pt x="111817" y="121703"/>
                  </a:cubicBezTo>
                  <a:cubicBezTo>
                    <a:pt x="116580" y="121703"/>
                    <a:pt x="122295" y="120751"/>
                    <a:pt x="127057" y="117893"/>
                  </a:cubicBezTo>
                  <a:cubicBezTo>
                    <a:pt x="131820" y="115036"/>
                    <a:pt x="135630" y="111226"/>
                    <a:pt x="138487" y="106464"/>
                  </a:cubicBezTo>
                  <a:cubicBezTo>
                    <a:pt x="139440" y="103606"/>
                    <a:pt x="140392" y="100748"/>
                    <a:pt x="140392" y="97891"/>
                  </a:cubicBezTo>
                  <a:cubicBezTo>
                    <a:pt x="140392" y="68364"/>
                    <a:pt x="140392" y="38836"/>
                    <a:pt x="140392" y="9308"/>
                  </a:cubicBezTo>
                  <a:cubicBezTo>
                    <a:pt x="139440" y="8356"/>
                    <a:pt x="137535" y="6451"/>
                    <a:pt x="136582" y="7403"/>
                  </a:cubicBezTo>
                  <a:lnTo>
                    <a:pt x="136582" y="740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D54F73F-DF48-4CD2-A825-C5783FE4B3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 rot="20954291">
            <a:off x="1919957" y="1014095"/>
            <a:ext cx="1424651" cy="1097682"/>
            <a:chOff x="967966" y="847100"/>
            <a:chExt cx="1424651" cy="1097682"/>
          </a:xfrm>
        </p:grpSpPr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55A48841-6B5F-4FBC-AADA-69E6134B487C}"/>
                </a:ext>
              </a:extLst>
            </p:cNvPr>
            <p:cNvSpPr/>
            <p:nvPr/>
          </p:nvSpPr>
          <p:spPr>
            <a:xfrm>
              <a:off x="967966" y="847100"/>
              <a:ext cx="1424651" cy="1097682"/>
            </a:xfrm>
            <a:custGeom>
              <a:avLst/>
              <a:gdLst>
                <a:gd name="connsiteX0" fmla="*/ 1423670 w 1424651"/>
                <a:gd name="connsiteY0" fmla="*/ 552531 h 1097682"/>
                <a:gd name="connsiteX1" fmla="*/ 1324411 w 1424651"/>
                <a:gd name="connsiteY1" fmla="*/ 310807 h 1097682"/>
                <a:gd name="connsiteX2" fmla="*/ 1324411 w 1424651"/>
                <a:gd name="connsiteY2" fmla="*/ 247749 h 1097682"/>
                <a:gd name="connsiteX3" fmla="*/ 1320908 w 1424651"/>
                <a:gd name="connsiteY3" fmla="*/ 244246 h 1097682"/>
                <a:gd name="connsiteX4" fmla="*/ 1299889 w 1424651"/>
                <a:gd name="connsiteY4" fmla="*/ 240743 h 1097682"/>
                <a:gd name="connsiteX5" fmla="*/ 1197127 w 1424651"/>
                <a:gd name="connsiteY5" fmla="*/ 136813 h 1097682"/>
                <a:gd name="connsiteX6" fmla="*/ 1194792 w 1424651"/>
                <a:gd name="connsiteY6" fmla="*/ 115794 h 1097682"/>
                <a:gd name="connsiteX7" fmla="*/ 1191288 w 1424651"/>
                <a:gd name="connsiteY7" fmla="*/ 112290 h 1097682"/>
                <a:gd name="connsiteX8" fmla="*/ 1106043 w 1424651"/>
                <a:gd name="connsiteY8" fmla="*/ 112290 h 1097682"/>
                <a:gd name="connsiteX9" fmla="*/ 717183 w 1424651"/>
                <a:gd name="connsiteY9" fmla="*/ 10696 h 1097682"/>
                <a:gd name="connsiteX10" fmla="*/ 328324 w 1424651"/>
                <a:gd name="connsiteY10" fmla="*/ 112290 h 1097682"/>
                <a:gd name="connsiteX11" fmla="*/ 243078 w 1424651"/>
                <a:gd name="connsiteY11" fmla="*/ 112290 h 1097682"/>
                <a:gd name="connsiteX12" fmla="*/ 239575 w 1424651"/>
                <a:gd name="connsiteY12" fmla="*/ 115794 h 1097682"/>
                <a:gd name="connsiteX13" fmla="*/ 237239 w 1424651"/>
                <a:gd name="connsiteY13" fmla="*/ 136813 h 1097682"/>
                <a:gd name="connsiteX14" fmla="*/ 134478 w 1424651"/>
                <a:gd name="connsiteY14" fmla="*/ 240743 h 1097682"/>
                <a:gd name="connsiteX15" fmla="*/ 113458 w 1424651"/>
                <a:gd name="connsiteY15" fmla="*/ 244246 h 1097682"/>
                <a:gd name="connsiteX16" fmla="*/ 109955 w 1424651"/>
                <a:gd name="connsiteY16" fmla="*/ 247749 h 1097682"/>
                <a:gd name="connsiteX17" fmla="*/ 109955 w 1424651"/>
                <a:gd name="connsiteY17" fmla="*/ 310807 h 1097682"/>
                <a:gd name="connsiteX18" fmla="*/ 10696 w 1424651"/>
                <a:gd name="connsiteY18" fmla="*/ 552531 h 1097682"/>
                <a:gd name="connsiteX19" fmla="*/ 10696 w 1424651"/>
                <a:gd name="connsiteY19" fmla="*/ 553699 h 1097682"/>
                <a:gd name="connsiteX20" fmla="*/ 10696 w 1424651"/>
                <a:gd name="connsiteY20" fmla="*/ 554866 h 1097682"/>
                <a:gd name="connsiteX21" fmla="*/ 109955 w 1424651"/>
                <a:gd name="connsiteY21" fmla="*/ 795422 h 1097682"/>
                <a:gd name="connsiteX22" fmla="*/ 109955 w 1424651"/>
                <a:gd name="connsiteY22" fmla="*/ 858481 h 1097682"/>
                <a:gd name="connsiteX23" fmla="*/ 113458 w 1424651"/>
                <a:gd name="connsiteY23" fmla="*/ 861984 h 1097682"/>
                <a:gd name="connsiteX24" fmla="*/ 134478 w 1424651"/>
                <a:gd name="connsiteY24" fmla="*/ 865487 h 1097682"/>
                <a:gd name="connsiteX25" fmla="*/ 237239 w 1424651"/>
                <a:gd name="connsiteY25" fmla="*/ 969417 h 1097682"/>
                <a:gd name="connsiteX26" fmla="*/ 239575 w 1424651"/>
                <a:gd name="connsiteY26" fmla="*/ 990436 h 1097682"/>
                <a:gd name="connsiteX27" fmla="*/ 243078 w 1424651"/>
                <a:gd name="connsiteY27" fmla="*/ 993939 h 1097682"/>
                <a:gd name="connsiteX28" fmla="*/ 328324 w 1424651"/>
                <a:gd name="connsiteY28" fmla="*/ 993939 h 1097682"/>
                <a:gd name="connsiteX29" fmla="*/ 717183 w 1424651"/>
                <a:gd name="connsiteY29" fmla="*/ 1095533 h 1097682"/>
                <a:gd name="connsiteX30" fmla="*/ 1106043 w 1424651"/>
                <a:gd name="connsiteY30" fmla="*/ 993939 h 1097682"/>
                <a:gd name="connsiteX31" fmla="*/ 1191288 w 1424651"/>
                <a:gd name="connsiteY31" fmla="*/ 993939 h 1097682"/>
                <a:gd name="connsiteX32" fmla="*/ 1194792 w 1424651"/>
                <a:gd name="connsiteY32" fmla="*/ 990436 h 1097682"/>
                <a:gd name="connsiteX33" fmla="*/ 1197127 w 1424651"/>
                <a:gd name="connsiteY33" fmla="*/ 969417 h 1097682"/>
                <a:gd name="connsiteX34" fmla="*/ 1299889 w 1424651"/>
                <a:gd name="connsiteY34" fmla="*/ 865487 h 1097682"/>
                <a:gd name="connsiteX35" fmla="*/ 1320908 w 1424651"/>
                <a:gd name="connsiteY35" fmla="*/ 861984 h 1097682"/>
                <a:gd name="connsiteX36" fmla="*/ 1324411 w 1424651"/>
                <a:gd name="connsiteY36" fmla="*/ 858481 h 1097682"/>
                <a:gd name="connsiteX37" fmla="*/ 1324411 w 1424651"/>
                <a:gd name="connsiteY37" fmla="*/ 795422 h 1097682"/>
                <a:gd name="connsiteX38" fmla="*/ 1423670 w 1424651"/>
                <a:gd name="connsiteY38" fmla="*/ 553699 h 1097682"/>
                <a:gd name="connsiteX39" fmla="*/ 1423670 w 1424651"/>
                <a:gd name="connsiteY39" fmla="*/ 552531 h 1097682"/>
                <a:gd name="connsiteX40" fmla="*/ 1423670 w 1424651"/>
                <a:gd name="connsiteY40" fmla="*/ 552531 h 109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424651" h="1097682">
                  <a:moveTo>
                    <a:pt x="1423670" y="552531"/>
                  </a:moveTo>
                  <a:cubicBezTo>
                    <a:pt x="1420167" y="474292"/>
                    <a:pt x="1393309" y="369195"/>
                    <a:pt x="1324411" y="310807"/>
                  </a:cubicBezTo>
                  <a:lnTo>
                    <a:pt x="1324411" y="247749"/>
                  </a:lnTo>
                  <a:cubicBezTo>
                    <a:pt x="1324411" y="245413"/>
                    <a:pt x="1323244" y="244246"/>
                    <a:pt x="1320908" y="244246"/>
                  </a:cubicBezTo>
                  <a:lnTo>
                    <a:pt x="1299889" y="240743"/>
                  </a:lnTo>
                  <a:cubicBezTo>
                    <a:pt x="1242669" y="231401"/>
                    <a:pt x="1205301" y="194033"/>
                    <a:pt x="1197127" y="136813"/>
                  </a:cubicBezTo>
                  <a:lnTo>
                    <a:pt x="1194792" y="115794"/>
                  </a:lnTo>
                  <a:cubicBezTo>
                    <a:pt x="1194792" y="113458"/>
                    <a:pt x="1192456" y="112290"/>
                    <a:pt x="1191288" y="112290"/>
                  </a:cubicBezTo>
                  <a:lnTo>
                    <a:pt x="1106043" y="112290"/>
                  </a:lnTo>
                  <a:cubicBezTo>
                    <a:pt x="998610" y="42226"/>
                    <a:pt x="829287" y="10696"/>
                    <a:pt x="717183" y="10696"/>
                  </a:cubicBezTo>
                  <a:cubicBezTo>
                    <a:pt x="605079" y="10696"/>
                    <a:pt x="435756" y="42226"/>
                    <a:pt x="328324" y="112290"/>
                  </a:cubicBezTo>
                  <a:lnTo>
                    <a:pt x="243078" y="112290"/>
                  </a:lnTo>
                  <a:cubicBezTo>
                    <a:pt x="240742" y="112290"/>
                    <a:pt x="239575" y="113458"/>
                    <a:pt x="239575" y="115794"/>
                  </a:cubicBezTo>
                  <a:lnTo>
                    <a:pt x="237239" y="136813"/>
                  </a:lnTo>
                  <a:cubicBezTo>
                    <a:pt x="229065" y="194033"/>
                    <a:pt x="191697" y="231401"/>
                    <a:pt x="134478" y="240743"/>
                  </a:cubicBezTo>
                  <a:lnTo>
                    <a:pt x="113458" y="244246"/>
                  </a:lnTo>
                  <a:cubicBezTo>
                    <a:pt x="111123" y="244246"/>
                    <a:pt x="109955" y="246581"/>
                    <a:pt x="109955" y="247749"/>
                  </a:cubicBezTo>
                  <a:lnTo>
                    <a:pt x="109955" y="310807"/>
                  </a:lnTo>
                  <a:cubicBezTo>
                    <a:pt x="41058" y="369195"/>
                    <a:pt x="14200" y="473124"/>
                    <a:pt x="10696" y="552531"/>
                  </a:cubicBezTo>
                  <a:lnTo>
                    <a:pt x="10696" y="553699"/>
                  </a:lnTo>
                  <a:lnTo>
                    <a:pt x="10696" y="554866"/>
                  </a:lnTo>
                  <a:cubicBezTo>
                    <a:pt x="14200" y="633105"/>
                    <a:pt x="41058" y="737035"/>
                    <a:pt x="109955" y="795422"/>
                  </a:cubicBezTo>
                  <a:lnTo>
                    <a:pt x="109955" y="858481"/>
                  </a:lnTo>
                  <a:cubicBezTo>
                    <a:pt x="109955" y="860816"/>
                    <a:pt x="111123" y="861984"/>
                    <a:pt x="113458" y="861984"/>
                  </a:cubicBezTo>
                  <a:lnTo>
                    <a:pt x="134478" y="865487"/>
                  </a:lnTo>
                  <a:cubicBezTo>
                    <a:pt x="191697" y="874829"/>
                    <a:pt x="229065" y="912197"/>
                    <a:pt x="237239" y="969417"/>
                  </a:cubicBezTo>
                  <a:lnTo>
                    <a:pt x="239575" y="990436"/>
                  </a:lnTo>
                  <a:cubicBezTo>
                    <a:pt x="239575" y="992771"/>
                    <a:pt x="241910" y="993939"/>
                    <a:pt x="243078" y="993939"/>
                  </a:cubicBezTo>
                  <a:lnTo>
                    <a:pt x="328324" y="993939"/>
                  </a:lnTo>
                  <a:cubicBezTo>
                    <a:pt x="435756" y="1064004"/>
                    <a:pt x="603912" y="1095533"/>
                    <a:pt x="717183" y="1095533"/>
                  </a:cubicBezTo>
                  <a:cubicBezTo>
                    <a:pt x="829287" y="1095533"/>
                    <a:pt x="999778" y="1064004"/>
                    <a:pt x="1106043" y="993939"/>
                  </a:cubicBezTo>
                  <a:lnTo>
                    <a:pt x="1191288" y="993939"/>
                  </a:lnTo>
                  <a:cubicBezTo>
                    <a:pt x="1193624" y="993939"/>
                    <a:pt x="1194792" y="992771"/>
                    <a:pt x="1194792" y="990436"/>
                  </a:cubicBezTo>
                  <a:lnTo>
                    <a:pt x="1197127" y="969417"/>
                  </a:lnTo>
                  <a:cubicBezTo>
                    <a:pt x="1205301" y="912197"/>
                    <a:pt x="1242669" y="874829"/>
                    <a:pt x="1299889" y="865487"/>
                  </a:cubicBezTo>
                  <a:lnTo>
                    <a:pt x="1320908" y="861984"/>
                  </a:lnTo>
                  <a:cubicBezTo>
                    <a:pt x="1323244" y="861984"/>
                    <a:pt x="1324411" y="859648"/>
                    <a:pt x="1324411" y="858481"/>
                  </a:cubicBezTo>
                  <a:lnTo>
                    <a:pt x="1324411" y="795422"/>
                  </a:lnTo>
                  <a:cubicBezTo>
                    <a:pt x="1393309" y="737035"/>
                    <a:pt x="1420167" y="633105"/>
                    <a:pt x="1423670" y="553699"/>
                  </a:cubicBezTo>
                  <a:lnTo>
                    <a:pt x="1423670" y="552531"/>
                  </a:lnTo>
                  <a:lnTo>
                    <a:pt x="1423670" y="552531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58CF147B-90F3-4C43-8203-323FBE31B5AC}"/>
                </a:ext>
              </a:extLst>
            </p:cNvPr>
            <p:cNvSpPr/>
            <p:nvPr/>
          </p:nvSpPr>
          <p:spPr>
            <a:xfrm>
              <a:off x="1434668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6487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5320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89BBBD49-1D8C-4F18-9104-2D2C1837983D}"/>
                </a:ext>
              </a:extLst>
            </p:cNvPr>
            <p:cNvSpPr/>
            <p:nvPr/>
          </p:nvSpPr>
          <p:spPr>
            <a:xfrm>
              <a:off x="1834037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5320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6487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7712BB90-2A49-4B89-8ED4-84987AA476DD}"/>
                </a:ext>
              </a:extLst>
            </p:cNvPr>
            <p:cNvSpPr/>
            <p:nvPr/>
          </p:nvSpPr>
          <p:spPr>
            <a:xfrm>
              <a:off x="1473203" y="1034710"/>
              <a:ext cx="408711" cy="81742"/>
            </a:xfrm>
            <a:custGeom>
              <a:avLst/>
              <a:gdLst>
                <a:gd name="connsiteX0" fmla="*/ 209611 w 408711"/>
                <a:gd name="connsiteY0" fmla="*/ 8758 h 81742"/>
                <a:gd name="connsiteX1" fmla="*/ 8758 w 408711"/>
                <a:gd name="connsiteY1" fmla="*/ 83494 h 81742"/>
                <a:gd name="connsiteX2" fmla="*/ 209611 w 408711"/>
                <a:gd name="connsiteY2" fmla="*/ 37952 h 81742"/>
                <a:gd name="connsiteX3" fmla="*/ 410463 w 408711"/>
                <a:gd name="connsiteY3" fmla="*/ 83494 h 81742"/>
                <a:gd name="connsiteX4" fmla="*/ 209611 w 408711"/>
                <a:gd name="connsiteY4" fmla="*/ 875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711" h="81742">
                  <a:moveTo>
                    <a:pt x="209611" y="8758"/>
                  </a:moveTo>
                  <a:cubicBezTo>
                    <a:pt x="136043" y="8758"/>
                    <a:pt x="64810" y="35616"/>
                    <a:pt x="8758" y="83494"/>
                  </a:cubicBezTo>
                  <a:cubicBezTo>
                    <a:pt x="71816" y="54300"/>
                    <a:pt x="140714" y="39120"/>
                    <a:pt x="209611" y="37952"/>
                  </a:cubicBezTo>
                  <a:cubicBezTo>
                    <a:pt x="279675" y="39120"/>
                    <a:pt x="347405" y="54300"/>
                    <a:pt x="410463" y="83494"/>
                  </a:cubicBezTo>
                  <a:cubicBezTo>
                    <a:pt x="354411" y="35616"/>
                    <a:pt x="283179" y="8758"/>
                    <a:pt x="209611" y="875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9A33FBC2-D9E8-4019-B2F5-42B5765FF389}"/>
                </a:ext>
              </a:extLst>
            </p:cNvPr>
            <p:cNvGrpSpPr/>
            <p:nvPr/>
          </p:nvGrpSpPr>
          <p:grpSpPr>
            <a:xfrm>
              <a:off x="1278190" y="977491"/>
              <a:ext cx="822094" cy="695977"/>
              <a:chOff x="1278190" y="977491"/>
              <a:chExt cx="822094" cy="695977"/>
            </a:xfrm>
          </p:grpSpPr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3C11EC5B-EE6D-475D-B8EE-66032F70DDDC}"/>
                  </a:ext>
                </a:extLst>
              </p:cNvPr>
              <p:cNvSpPr/>
              <p:nvPr/>
            </p:nvSpPr>
            <p:spPr>
              <a:xfrm>
                <a:off x="2048903" y="1429409"/>
                <a:ext cx="35032" cy="81742"/>
              </a:xfrm>
              <a:custGeom>
                <a:avLst/>
                <a:gdLst>
                  <a:gd name="connsiteX0" fmla="*/ 8758 w 35032"/>
                  <a:gd name="connsiteY0" fmla="*/ 9926 h 81742"/>
                  <a:gd name="connsiteX1" fmla="*/ 8758 w 35032"/>
                  <a:gd name="connsiteY1" fmla="*/ 57803 h 81742"/>
                  <a:gd name="connsiteX2" fmla="*/ 36784 w 35032"/>
                  <a:gd name="connsiteY2" fmla="*/ 74152 h 81742"/>
                  <a:gd name="connsiteX3" fmla="*/ 36784 w 35032"/>
                  <a:gd name="connsiteY3" fmla="*/ 8758 h 81742"/>
                  <a:gd name="connsiteX4" fmla="*/ 8758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8758" y="9926"/>
                    </a:moveTo>
                    <a:lnTo>
                      <a:pt x="8758" y="57803"/>
                    </a:lnTo>
                    <a:cubicBezTo>
                      <a:pt x="19268" y="61307"/>
                      <a:pt x="28610" y="67145"/>
                      <a:pt x="36784" y="74152"/>
                    </a:cubicBezTo>
                    <a:lnTo>
                      <a:pt x="36784" y="8758"/>
                    </a:lnTo>
                    <a:lnTo>
                      <a:pt x="8758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93621B9C-B5DB-461D-A4FC-6340AECE9B5F}"/>
                  </a:ext>
                </a:extLst>
              </p:cNvPr>
              <p:cNvSpPr/>
              <p:nvPr/>
            </p:nvSpPr>
            <p:spPr>
              <a:xfrm>
                <a:off x="1278190" y="1430577"/>
                <a:ext cx="35032" cy="81742"/>
              </a:xfrm>
              <a:custGeom>
                <a:avLst/>
                <a:gdLst>
                  <a:gd name="connsiteX0" fmla="*/ 36784 w 35032"/>
                  <a:gd name="connsiteY0" fmla="*/ 8758 h 81742"/>
                  <a:gd name="connsiteX1" fmla="*/ 8758 w 35032"/>
                  <a:gd name="connsiteY1" fmla="*/ 8758 h 81742"/>
                  <a:gd name="connsiteX2" fmla="*/ 8758 w 35032"/>
                  <a:gd name="connsiteY2" fmla="*/ 74152 h 81742"/>
                  <a:gd name="connsiteX3" fmla="*/ 36784 w 35032"/>
                  <a:gd name="connsiteY3" fmla="*/ 57803 h 81742"/>
                  <a:gd name="connsiteX4" fmla="*/ 36784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36784" y="8758"/>
                    </a:moveTo>
                    <a:lnTo>
                      <a:pt x="8758" y="8758"/>
                    </a:lnTo>
                    <a:lnTo>
                      <a:pt x="8758" y="74152"/>
                    </a:lnTo>
                    <a:cubicBezTo>
                      <a:pt x="16932" y="67145"/>
                      <a:pt x="26274" y="61307"/>
                      <a:pt x="36784" y="57803"/>
                    </a:cubicBezTo>
                    <a:lnTo>
                      <a:pt x="36784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4CBA0125-F2D1-4665-855B-9CFE56AE9E39}"/>
                  </a:ext>
                </a:extLst>
              </p:cNvPr>
              <p:cNvSpPr/>
              <p:nvPr/>
            </p:nvSpPr>
            <p:spPr>
              <a:xfrm>
                <a:off x="1282861" y="977491"/>
                <a:ext cx="817423" cy="443744"/>
              </a:xfrm>
              <a:custGeom>
                <a:avLst/>
                <a:gdLst>
                  <a:gd name="connsiteX0" fmla="*/ 408128 w 817422"/>
                  <a:gd name="connsiteY0" fmla="*/ 8758 h 443743"/>
                  <a:gd name="connsiteX1" fmla="*/ 8758 w 817422"/>
                  <a:gd name="connsiteY1" fmla="*/ 437321 h 443743"/>
                  <a:gd name="connsiteX2" fmla="*/ 44958 w 817422"/>
                  <a:gd name="connsiteY2" fmla="*/ 437321 h 443743"/>
                  <a:gd name="connsiteX3" fmla="*/ 126701 w 817422"/>
                  <a:gd name="connsiteY3" fmla="*/ 186256 h 443743"/>
                  <a:gd name="connsiteX4" fmla="*/ 127868 w 817422"/>
                  <a:gd name="connsiteY4" fmla="*/ 185088 h 443743"/>
                  <a:gd name="connsiteX5" fmla="*/ 409295 w 817422"/>
                  <a:gd name="connsiteY5" fmla="*/ 37952 h 443743"/>
                  <a:gd name="connsiteX6" fmla="*/ 691890 w 817422"/>
                  <a:gd name="connsiteY6" fmla="*/ 185088 h 443743"/>
                  <a:gd name="connsiteX7" fmla="*/ 691890 w 817422"/>
                  <a:gd name="connsiteY7" fmla="*/ 185088 h 443743"/>
                  <a:gd name="connsiteX8" fmla="*/ 773632 w 817422"/>
                  <a:gd name="connsiteY8" fmla="*/ 437321 h 443743"/>
                  <a:gd name="connsiteX9" fmla="*/ 809832 w 817422"/>
                  <a:gd name="connsiteY9" fmla="*/ 437321 h 443743"/>
                  <a:gd name="connsiteX10" fmla="*/ 408128 w 817422"/>
                  <a:gd name="connsiteY10" fmla="*/ 8758 h 4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7422" h="443743">
                    <a:moveTo>
                      <a:pt x="408128" y="8758"/>
                    </a:moveTo>
                    <a:cubicBezTo>
                      <a:pt x="192094" y="8758"/>
                      <a:pt x="14597" y="200269"/>
                      <a:pt x="8758" y="437321"/>
                    </a:cubicBezTo>
                    <a:lnTo>
                      <a:pt x="44958" y="437321"/>
                    </a:lnTo>
                    <a:cubicBezTo>
                      <a:pt x="44958" y="347405"/>
                      <a:pt x="72984" y="258656"/>
                      <a:pt x="126701" y="186256"/>
                    </a:cubicBezTo>
                    <a:cubicBezTo>
                      <a:pt x="126701" y="186256"/>
                      <a:pt x="127868" y="185088"/>
                      <a:pt x="127868" y="185088"/>
                    </a:cubicBezTo>
                    <a:cubicBezTo>
                      <a:pt x="193262" y="94004"/>
                      <a:pt x="297192" y="39120"/>
                      <a:pt x="409295" y="37952"/>
                    </a:cubicBezTo>
                    <a:cubicBezTo>
                      <a:pt x="521399" y="39120"/>
                      <a:pt x="626496" y="94004"/>
                      <a:pt x="691890" y="185088"/>
                    </a:cubicBezTo>
                    <a:cubicBezTo>
                      <a:pt x="691890" y="185088"/>
                      <a:pt x="691890" y="185088"/>
                      <a:pt x="691890" y="185088"/>
                    </a:cubicBezTo>
                    <a:cubicBezTo>
                      <a:pt x="745606" y="258656"/>
                      <a:pt x="773632" y="346237"/>
                      <a:pt x="773632" y="437321"/>
                    </a:cubicBezTo>
                    <a:lnTo>
                      <a:pt x="809832" y="437321"/>
                    </a:lnTo>
                    <a:cubicBezTo>
                      <a:pt x="800490" y="196765"/>
                      <a:pt x="625328" y="8758"/>
                      <a:pt x="408128" y="875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8272FB8E-D1DB-436C-9D81-531526410DE8}"/>
                  </a:ext>
                </a:extLst>
              </p:cNvPr>
              <p:cNvSpPr/>
              <p:nvPr/>
            </p:nvSpPr>
            <p:spPr>
              <a:xfrm>
                <a:off x="1335409" y="1358176"/>
                <a:ext cx="81742" cy="315292"/>
              </a:xfrm>
              <a:custGeom>
                <a:avLst/>
                <a:gdLst>
                  <a:gd name="connsiteX0" fmla="*/ 79991 w 81742"/>
                  <a:gd name="connsiteY0" fmla="*/ 317043 h 315291"/>
                  <a:gd name="connsiteX1" fmla="*/ 79991 w 81742"/>
                  <a:gd name="connsiteY1" fmla="*/ 8758 h 315291"/>
                  <a:gd name="connsiteX2" fmla="*/ 8758 w 81742"/>
                  <a:gd name="connsiteY2" fmla="*/ 162901 h 315291"/>
                  <a:gd name="connsiteX3" fmla="*/ 79991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79991" y="317043"/>
                    </a:moveTo>
                    <a:lnTo>
                      <a:pt x="79991" y="8758"/>
                    </a:lnTo>
                    <a:cubicBezTo>
                      <a:pt x="51965" y="36784"/>
                      <a:pt x="8758" y="91668"/>
                      <a:pt x="8758" y="162901"/>
                    </a:cubicBezTo>
                    <a:cubicBezTo>
                      <a:pt x="8758" y="232966"/>
                      <a:pt x="51965" y="289017"/>
                      <a:pt x="79991" y="31704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DC4D2545-F6C6-452E-8AEB-5FE79C3F12E7}"/>
                  </a:ext>
                </a:extLst>
              </p:cNvPr>
              <p:cNvSpPr/>
              <p:nvPr/>
            </p:nvSpPr>
            <p:spPr>
              <a:xfrm>
                <a:off x="1949644" y="1358176"/>
                <a:ext cx="81742" cy="315292"/>
              </a:xfrm>
              <a:custGeom>
                <a:avLst/>
                <a:gdLst>
                  <a:gd name="connsiteX0" fmla="*/ 8758 w 81742"/>
                  <a:gd name="connsiteY0" fmla="*/ 317043 h 315291"/>
                  <a:gd name="connsiteX1" fmla="*/ 79991 w 81742"/>
                  <a:gd name="connsiteY1" fmla="*/ 162901 h 315291"/>
                  <a:gd name="connsiteX2" fmla="*/ 8758 w 81742"/>
                  <a:gd name="connsiteY2" fmla="*/ 8758 h 315291"/>
                  <a:gd name="connsiteX3" fmla="*/ 8758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8758" y="317043"/>
                    </a:moveTo>
                    <a:cubicBezTo>
                      <a:pt x="36784" y="289017"/>
                      <a:pt x="79991" y="234133"/>
                      <a:pt x="79991" y="162901"/>
                    </a:cubicBezTo>
                    <a:cubicBezTo>
                      <a:pt x="79991" y="92836"/>
                      <a:pt x="36784" y="36784"/>
                      <a:pt x="8758" y="8758"/>
                    </a:cubicBezTo>
                    <a:lnTo>
                      <a:pt x="8758" y="31704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6CEE48C6-0E16-4A97-88A0-5C4BE8E7A00E}"/>
                </a:ext>
              </a:extLst>
            </p:cNvPr>
            <p:cNvSpPr/>
            <p:nvPr/>
          </p:nvSpPr>
          <p:spPr>
            <a:xfrm>
              <a:off x="1305445" y="1460167"/>
              <a:ext cx="46710" cy="116775"/>
            </a:xfrm>
            <a:custGeom>
              <a:avLst/>
              <a:gdLst>
                <a:gd name="connsiteX0" fmla="*/ 10696 w 46709"/>
                <a:gd name="connsiteY0" fmla="*/ 64413 h 116774"/>
                <a:gd name="connsiteX1" fmla="*/ 46897 w 46709"/>
                <a:gd name="connsiteY1" fmla="*/ 116961 h 116774"/>
                <a:gd name="connsiteX2" fmla="*/ 46897 w 46709"/>
                <a:gd name="connsiteY2" fmla="*/ 10696 h 116774"/>
                <a:gd name="connsiteX3" fmla="*/ 10696 w 46709"/>
                <a:gd name="connsiteY3" fmla="*/ 64413 h 116774"/>
                <a:gd name="connsiteX4" fmla="*/ 10696 w 46709"/>
                <a:gd name="connsiteY4" fmla="*/ 64413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64413"/>
                  </a:moveTo>
                  <a:cubicBezTo>
                    <a:pt x="10696" y="87768"/>
                    <a:pt x="24709" y="108787"/>
                    <a:pt x="46897" y="116961"/>
                  </a:cubicBezTo>
                  <a:cubicBezTo>
                    <a:pt x="37555" y="81929"/>
                    <a:pt x="37555" y="45729"/>
                    <a:pt x="46897" y="10696"/>
                  </a:cubicBezTo>
                  <a:cubicBezTo>
                    <a:pt x="24709" y="20038"/>
                    <a:pt x="10696" y="41058"/>
                    <a:pt x="10696" y="64413"/>
                  </a:cubicBezTo>
                  <a:lnTo>
                    <a:pt x="10696" y="64413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B8FEFC74-78B2-4A08-A791-CA1B9E78BC9D}"/>
                </a:ext>
              </a:extLst>
            </p:cNvPr>
            <p:cNvSpPr/>
            <p:nvPr/>
          </p:nvSpPr>
          <p:spPr>
            <a:xfrm>
              <a:off x="2010764" y="1460167"/>
              <a:ext cx="46710" cy="116775"/>
            </a:xfrm>
            <a:custGeom>
              <a:avLst/>
              <a:gdLst>
                <a:gd name="connsiteX0" fmla="*/ 10696 w 46709"/>
                <a:gd name="connsiteY0" fmla="*/ 10696 h 116774"/>
                <a:gd name="connsiteX1" fmla="*/ 10696 w 46709"/>
                <a:gd name="connsiteY1" fmla="*/ 116961 h 116774"/>
                <a:gd name="connsiteX2" fmla="*/ 46897 w 46709"/>
                <a:gd name="connsiteY2" fmla="*/ 64413 h 116774"/>
                <a:gd name="connsiteX3" fmla="*/ 10696 w 46709"/>
                <a:gd name="connsiteY3" fmla="*/ 10696 h 116774"/>
                <a:gd name="connsiteX4" fmla="*/ 10696 w 46709"/>
                <a:gd name="connsiteY4" fmla="*/ 10696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10696"/>
                  </a:moveTo>
                  <a:cubicBezTo>
                    <a:pt x="20038" y="45729"/>
                    <a:pt x="20038" y="81929"/>
                    <a:pt x="10696" y="116961"/>
                  </a:cubicBezTo>
                  <a:cubicBezTo>
                    <a:pt x="31716" y="108787"/>
                    <a:pt x="46897" y="87768"/>
                    <a:pt x="46897" y="64413"/>
                  </a:cubicBezTo>
                  <a:cubicBezTo>
                    <a:pt x="46897" y="41058"/>
                    <a:pt x="32883" y="20038"/>
                    <a:pt x="10696" y="10696"/>
                  </a:cubicBezTo>
                  <a:lnTo>
                    <a:pt x="10696" y="10696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D79B303-7123-442C-9C30-114081F0FA3F}"/>
                </a:ext>
              </a:extLst>
            </p:cNvPr>
            <p:cNvSpPr/>
            <p:nvPr/>
          </p:nvSpPr>
          <p:spPr>
            <a:xfrm>
              <a:off x="1463861" y="1676971"/>
              <a:ext cx="35032" cy="81742"/>
            </a:xfrm>
            <a:custGeom>
              <a:avLst/>
              <a:gdLst>
                <a:gd name="connsiteX0" fmla="*/ 36784 w 35032"/>
                <a:gd name="connsiteY0" fmla="*/ 65978 h 81742"/>
                <a:gd name="connsiteX1" fmla="*/ 22771 w 35032"/>
                <a:gd name="connsiteY1" fmla="*/ 79991 h 81742"/>
                <a:gd name="connsiteX2" fmla="*/ 8758 w 35032"/>
                <a:gd name="connsiteY2" fmla="*/ 65978 h 81742"/>
                <a:gd name="connsiteX3" fmla="*/ 8758 w 35032"/>
                <a:gd name="connsiteY3" fmla="*/ 22771 h 81742"/>
                <a:gd name="connsiteX4" fmla="*/ 22771 w 35032"/>
                <a:gd name="connsiteY4" fmla="*/ 8758 h 81742"/>
                <a:gd name="connsiteX5" fmla="*/ 36784 w 35032"/>
                <a:gd name="connsiteY5" fmla="*/ 22771 h 81742"/>
                <a:gd name="connsiteX6" fmla="*/ 36784 w 35032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81742">
                  <a:moveTo>
                    <a:pt x="36784" y="65978"/>
                  </a:moveTo>
                  <a:cubicBezTo>
                    <a:pt x="36784" y="74152"/>
                    <a:pt x="30945" y="79991"/>
                    <a:pt x="22771" y="79991"/>
                  </a:cubicBezTo>
                  <a:cubicBezTo>
                    <a:pt x="14597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9C93990F-CEFD-4DC8-B1B3-9026D76EF62E}"/>
                </a:ext>
              </a:extLst>
            </p:cNvPr>
            <p:cNvSpPr/>
            <p:nvPr/>
          </p:nvSpPr>
          <p:spPr>
            <a:xfrm>
              <a:off x="1463861" y="1376860"/>
              <a:ext cx="35032" cy="280259"/>
            </a:xfrm>
            <a:custGeom>
              <a:avLst/>
              <a:gdLst>
                <a:gd name="connsiteX0" fmla="*/ 36784 w 35032"/>
                <a:gd name="connsiteY0" fmla="*/ 265662 h 280259"/>
                <a:gd name="connsiteX1" fmla="*/ 22771 w 35032"/>
                <a:gd name="connsiteY1" fmla="*/ 279675 h 280259"/>
                <a:gd name="connsiteX2" fmla="*/ 8758 w 35032"/>
                <a:gd name="connsiteY2" fmla="*/ 265662 h 280259"/>
                <a:gd name="connsiteX3" fmla="*/ 8758 w 35032"/>
                <a:gd name="connsiteY3" fmla="*/ 22771 h 280259"/>
                <a:gd name="connsiteX4" fmla="*/ 22771 w 35032"/>
                <a:gd name="connsiteY4" fmla="*/ 8758 h 280259"/>
                <a:gd name="connsiteX5" fmla="*/ 36784 w 35032"/>
                <a:gd name="connsiteY5" fmla="*/ 22771 h 280259"/>
                <a:gd name="connsiteX6" fmla="*/ 36784 w 35032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280259">
                  <a:moveTo>
                    <a:pt x="36784" y="265662"/>
                  </a:moveTo>
                  <a:cubicBezTo>
                    <a:pt x="36784" y="273837"/>
                    <a:pt x="30945" y="279675"/>
                    <a:pt x="22771" y="279675"/>
                  </a:cubicBezTo>
                  <a:cubicBezTo>
                    <a:pt x="14597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98B679A9-99C9-4E80-80D2-B13E5386BF62}"/>
                </a:ext>
              </a:extLst>
            </p:cNvPr>
            <p:cNvSpPr/>
            <p:nvPr/>
          </p:nvSpPr>
          <p:spPr>
            <a:xfrm>
              <a:off x="1863231" y="1673468"/>
              <a:ext cx="46710" cy="81742"/>
            </a:xfrm>
            <a:custGeom>
              <a:avLst/>
              <a:gdLst>
                <a:gd name="connsiteX0" fmla="*/ 37952 w 46709"/>
                <a:gd name="connsiteY0" fmla="*/ 65978 h 81742"/>
                <a:gd name="connsiteX1" fmla="*/ 23939 w 46709"/>
                <a:gd name="connsiteY1" fmla="*/ 79991 h 81742"/>
                <a:gd name="connsiteX2" fmla="*/ 8758 w 46709"/>
                <a:gd name="connsiteY2" fmla="*/ 65978 h 81742"/>
                <a:gd name="connsiteX3" fmla="*/ 8758 w 46709"/>
                <a:gd name="connsiteY3" fmla="*/ 22771 h 81742"/>
                <a:gd name="connsiteX4" fmla="*/ 22771 w 46709"/>
                <a:gd name="connsiteY4" fmla="*/ 8758 h 81742"/>
                <a:gd name="connsiteX5" fmla="*/ 36784 w 46709"/>
                <a:gd name="connsiteY5" fmla="*/ 22771 h 81742"/>
                <a:gd name="connsiteX6" fmla="*/ 36784 w 46709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81742">
                  <a:moveTo>
                    <a:pt x="37952" y="65978"/>
                  </a:moveTo>
                  <a:cubicBezTo>
                    <a:pt x="37952" y="74152"/>
                    <a:pt x="32113" y="79991"/>
                    <a:pt x="23939" y="79991"/>
                  </a:cubicBezTo>
                  <a:cubicBezTo>
                    <a:pt x="15765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33CADF4-22C6-45E8-94A0-D868A498C86C}"/>
                </a:ext>
              </a:extLst>
            </p:cNvPr>
            <p:cNvSpPr/>
            <p:nvPr/>
          </p:nvSpPr>
          <p:spPr>
            <a:xfrm>
              <a:off x="1863231" y="1373357"/>
              <a:ext cx="46710" cy="280259"/>
            </a:xfrm>
            <a:custGeom>
              <a:avLst/>
              <a:gdLst>
                <a:gd name="connsiteX0" fmla="*/ 37952 w 46709"/>
                <a:gd name="connsiteY0" fmla="*/ 265662 h 280259"/>
                <a:gd name="connsiteX1" fmla="*/ 23939 w 46709"/>
                <a:gd name="connsiteY1" fmla="*/ 279675 h 280259"/>
                <a:gd name="connsiteX2" fmla="*/ 8758 w 46709"/>
                <a:gd name="connsiteY2" fmla="*/ 265662 h 280259"/>
                <a:gd name="connsiteX3" fmla="*/ 8758 w 46709"/>
                <a:gd name="connsiteY3" fmla="*/ 22771 h 280259"/>
                <a:gd name="connsiteX4" fmla="*/ 22771 w 46709"/>
                <a:gd name="connsiteY4" fmla="*/ 8758 h 280259"/>
                <a:gd name="connsiteX5" fmla="*/ 36784 w 46709"/>
                <a:gd name="connsiteY5" fmla="*/ 22771 h 280259"/>
                <a:gd name="connsiteX6" fmla="*/ 36784 w 46709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280259">
                  <a:moveTo>
                    <a:pt x="37952" y="265662"/>
                  </a:moveTo>
                  <a:cubicBezTo>
                    <a:pt x="37952" y="273837"/>
                    <a:pt x="32113" y="279675"/>
                    <a:pt x="23939" y="279675"/>
                  </a:cubicBezTo>
                  <a:cubicBezTo>
                    <a:pt x="15765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0045D1B2-49AB-463A-B6D5-4F9D1EF0AB26}"/>
                </a:ext>
              </a:extLst>
            </p:cNvPr>
            <p:cNvSpPr/>
            <p:nvPr/>
          </p:nvSpPr>
          <p:spPr>
            <a:xfrm>
              <a:off x="1590878" y="1449415"/>
              <a:ext cx="186839" cy="291937"/>
            </a:xfrm>
            <a:custGeom>
              <a:avLst/>
              <a:gdLst>
                <a:gd name="connsiteX0" fmla="*/ 54568 w 186839"/>
                <a:gd name="connsiteY0" fmla="*/ 278353 h 291936"/>
                <a:gd name="connsiteX1" fmla="*/ 65077 w 186839"/>
                <a:gd name="connsiteY1" fmla="*/ 179094 h 291936"/>
                <a:gd name="connsiteX2" fmla="*/ 21871 w 186839"/>
                <a:gd name="connsiteY2" fmla="*/ 179094 h 291936"/>
                <a:gd name="connsiteX3" fmla="*/ 12529 w 186839"/>
                <a:gd name="connsiteY3" fmla="*/ 161578 h 291936"/>
                <a:gd name="connsiteX4" fmla="*/ 112955 w 186839"/>
                <a:gd name="connsiteY4" fmla="*/ 15610 h 291936"/>
                <a:gd name="connsiteX5" fmla="*/ 132807 w 186839"/>
                <a:gd name="connsiteY5" fmla="*/ 23784 h 291936"/>
                <a:gd name="connsiteX6" fmla="*/ 122297 w 186839"/>
                <a:gd name="connsiteY6" fmla="*/ 123043 h 291936"/>
                <a:gd name="connsiteX7" fmla="*/ 165504 w 186839"/>
                <a:gd name="connsiteY7" fmla="*/ 123043 h 291936"/>
                <a:gd name="connsiteX8" fmla="*/ 174846 w 186839"/>
                <a:gd name="connsiteY8" fmla="*/ 140559 h 291936"/>
                <a:gd name="connsiteX9" fmla="*/ 74419 w 186839"/>
                <a:gd name="connsiteY9" fmla="*/ 286527 h 291936"/>
                <a:gd name="connsiteX10" fmla="*/ 54568 w 186839"/>
                <a:gd name="connsiteY10" fmla="*/ 278353 h 29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6839" h="291936">
                  <a:moveTo>
                    <a:pt x="54568" y="278353"/>
                  </a:moveTo>
                  <a:lnTo>
                    <a:pt x="65077" y="179094"/>
                  </a:lnTo>
                  <a:lnTo>
                    <a:pt x="21871" y="179094"/>
                  </a:lnTo>
                  <a:cubicBezTo>
                    <a:pt x="12529" y="179094"/>
                    <a:pt x="7858" y="168585"/>
                    <a:pt x="12529" y="161578"/>
                  </a:cubicBezTo>
                  <a:lnTo>
                    <a:pt x="112955" y="15610"/>
                  </a:lnTo>
                  <a:cubicBezTo>
                    <a:pt x="119962" y="6268"/>
                    <a:pt x="133975" y="10939"/>
                    <a:pt x="132807" y="23784"/>
                  </a:cubicBezTo>
                  <a:lnTo>
                    <a:pt x="122297" y="123043"/>
                  </a:lnTo>
                  <a:lnTo>
                    <a:pt x="165504" y="123043"/>
                  </a:lnTo>
                  <a:cubicBezTo>
                    <a:pt x="174846" y="123043"/>
                    <a:pt x="179517" y="133552"/>
                    <a:pt x="174846" y="140559"/>
                  </a:cubicBezTo>
                  <a:lnTo>
                    <a:pt x="74419" y="286527"/>
                  </a:lnTo>
                  <a:cubicBezTo>
                    <a:pt x="68581" y="295869"/>
                    <a:pt x="53400" y="290030"/>
                    <a:pt x="54568" y="278353"/>
                  </a:cubicBezTo>
                  <a:close/>
                </a:path>
              </a:pathLst>
            </a:custGeom>
            <a:solidFill>
              <a:schemeClr val="accent3"/>
            </a:solidFill>
            <a:ln w="1163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6E27D2C8-C0ED-49C5-AF2E-13880C80B1C1}"/>
                </a:ext>
              </a:extLst>
            </p:cNvPr>
            <p:cNvSpPr/>
            <p:nvPr/>
          </p:nvSpPr>
          <p:spPr>
            <a:xfrm>
              <a:off x="1131761" y="1256122"/>
              <a:ext cx="116775" cy="116775"/>
            </a:xfrm>
            <a:custGeom>
              <a:avLst/>
              <a:gdLst>
                <a:gd name="connsiteX0" fmla="*/ 37244 w 116774"/>
                <a:gd name="connsiteY0" fmla="*/ 62934 h 116774"/>
                <a:gd name="connsiteX1" fmla="*/ 40747 w 116774"/>
                <a:gd name="connsiteY1" fmla="*/ 72276 h 116774"/>
                <a:gd name="connsiteX2" fmla="*/ 37244 w 116774"/>
                <a:gd name="connsiteY2" fmla="*/ 107309 h 116774"/>
                <a:gd name="connsiteX3" fmla="*/ 40747 w 116774"/>
                <a:gd name="connsiteY3" fmla="*/ 108477 h 116774"/>
                <a:gd name="connsiteX4" fmla="*/ 62934 w 116774"/>
                <a:gd name="connsiteY4" fmla="*/ 81618 h 116774"/>
                <a:gd name="connsiteX5" fmla="*/ 72276 w 116774"/>
                <a:gd name="connsiteY5" fmla="*/ 78115 h 116774"/>
                <a:gd name="connsiteX6" fmla="*/ 107309 w 116774"/>
                <a:gd name="connsiteY6" fmla="*/ 81618 h 116774"/>
                <a:gd name="connsiteX7" fmla="*/ 108477 w 116774"/>
                <a:gd name="connsiteY7" fmla="*/ 78115 h 116774"/>
                <a:gd name="connsiteX8" fmla="*/ 81618 w 116774"/>
                <a:gd name="connsiteY8" fmla="*/ 55928 h 116774"/>
                <a:gd name="connsiteX9" fmla="*/ 78115 w 116774"/>
                <a:gd name="connsiteY9" fmla="*/ 46586 h 116774"/>
                <a:gd name="connsiteX10" fmla="*/ 81618 w 116774"/>
                <a:gd name="connsiteY10" fmla="*/ 11554 h 116774"/>
                <a:gd name="connsiteX11" fmla="*/ 78115 w 116774"/>
                <a:gd name="connsiteY11" fmla="*/ 10386 h 116774"/>
                <a:gd name="connsiteX12" fmla="*/ 55928 w 116774"/>
                <a:gd name="connsiteY12" fmla="*/ 37244 h 116774"/>
                <a:gd name="connsiteX13" fmla="*/ 46586 w 116774"/>
                <a:gd name="connsiteY13" fmla="*/ 40747 h 116774"/>
                <a:gd name="connsiteX14" fmla="*/ 11554 w 116774"/>
                <a:gd name="connsiteY14" fmla="*/ 37244 h 116774"/>
                <a:gd name="connsiteX15" fmla="*/ 10386 w 116774"/>
                <a:gd name="connsiteY15" fmla="*/ 40747 h 116774"/>
                <a:gd name="connsiteX16" fmla="*/ 37244 w 116774"/>
                <a:gd name="connsiteY16" fmla="*/ 62934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37244" y="62934"/>
                  </a:moveTo>
                  <a:cubicBezTo>
                    <a:pt x="39579" y="65270"/>
                    <a:pt x="41915" y="68773"/>
                    <a:pt x="40747" y="72276"/>
                  </a:cubicBezTo>
                  <a:lnTo>
                    <a:pt x="37244" y="107309"/>
                  </a:lnTo>
                  <a:cubicBezTo>
                    <a:pt x="37244" y="110812"/>
                    <a:pt x="38412" y="110812"/>
                    <a:pt x="40747" y="108477"/>
                  </a:cubicBezTo>
                  <a:lnTo>
                    <a:pt x="62934" y="81618"/>
                  </a:lnTo>
                  <a:cubicBezTo>
                    <a:pt x="65270" y="79283"/>
                    <a:pt x="68773" y="76947"/>
                    <a:pt x="72276" y="78115"/>
                  </a:cubicBezTo>
                  <a:lnTo>
                    <a:pt x="107309" y="81618"/>
                  </a:lnTo>
                  <a:cubicBezTo>
                    <a:pt x="110812" y="81618"/>
                    <a:pt x="110812" y="80451"/>
                    <a:pt x="108477" y="78115"/>
                  </a:cubicBezTo>
                  <a:lnTo>
                    <a:pt x="81618" y="55928"/>
                  </a:lnTo>
                  <a:cubicBezTo>
                    <a:pt x="79283" y="53592"/>
                    <a:pt x="76947" y="50089"/>
                    <a:pt x="78115" y="46586"/>
                  </a:cubicBezTo>
                  <a:lnTo>
                    <a:pt x="81618" y="11554"/>
                  </a:lnTo>
                  <a:cubicBezTo>
                    <a:pt x="81618" y="8050"/>
                    <a:pt x="80451" y="8050"/>
                    <a:pt x="78115" y="10386"/>
                  </a:cubicBezTo>
                  <a:lnTo>
                    <a:pt x="55928" y="37244"/>
                  </a:lnTo>
                  <a:cubicBezTo>
                    <a:pt x="53592" y="39579"/>
                    <a:pt x="50089" y="41915"/>
                    <a:pt x="46586" y="40747"/>
                  </a:cubicBezTo>
                  <a:lnTo>
                    <a:pt x="11554" y="37244"/>
                  </a:lnTo>
                  <a:cubicBezTo>
                    <a:pt x="8050" y="37244"/>
                    <a:pt x="8050" y="38412"/>
                    <a:pt x="10386" y="40747"/>
                  </a:cubicBezTo>
                  <a:lnTo>
                    <a:pt x="37244" y="62934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13AF2D72-229B-4202-88F1-4CE0C7D99A8F}"/>
                </a:ext>
              </a:extLst>
            </p:cNvPr>
            <p:cNvSpPr/>
            <p:nvPr/>
          </p:nvSpPr>
          <p:spPr>
            <a:xfrm>
              <a:off x="2081308" y="1178051"/>
              <a:ext cx="116775" cy="116775"/>
            </a:xfrm>
            <a:custGeom>
              <a:avLst/>
              <a:gdLst>
                <a:gd name="connsiteX0" fmla="*/ 41747 w 116774"/>
                <a:gd name="connsiteY0" fmla="*/ 70941 h 116774"/>
                <a:gd name="connsiteX1" fmla="*/ 47586 w 116774"/>
                <a:gd name="connsiteY1" fmla="*/ 79115 h 116774"/>
                <a:gd name="connsiteX2" fmla="*/ 52257 w 116774"/>
                <a:gd name="connsiteY2" fmla="*/ 114147 h 116774"/>
                <a:gd name="connsiteX3" fmla="*/ 55760 w 116774"/>
                <a:gd name="connsiteY3" fmla="*/ 114147 h 116774"/>
                <a:gd name="connsiteX4" fmla="*/ 70941 w 116774"/>
                <a:gd name="connsiteY4" fmla="*/ 82618 h 116774"/>
                <a:gd name="connsiteX5" fmla="*/ 79115 w 116774"/>
                <a:gd name="connsiteY5" fmla="*/ 76779 h 116774"/>
                <a:gd name="connsiteX6" fmla="*/ 114147 w 116774"/>
                <a:gd name="connsiteY6" fmla="*/ 72108 h 116774"/>
                <a:gd name="connsiteX7" fmla="*/ 114147 w 116774"/>
                <a:gd name="connsiteY7" fmla="*/ 68605 h 116774"/>
                <a:gd name="connsiteX8" fmla="*/ 82618 w 116774"/>
                <a:gd name="connsiteY8" fmla="*/ 54592 h 116774"/>
                <a:gd name="connsiteX9" fmla="*/ 76779 w 116774"/>
                <a:gd name="connsiteY9" fmla="*/ 46418 h 116774"/>
                <a:gd name="connsiteX10" fmla="*/ 72108 w 116774"/>
                <a:gd name="connsiteY10" fmla="*/ 11386 h 116774"/>
                <a:gd name="connsiteX11" fmla="*/ 68605 w 116774"/>
                <a:gd name="connsiteY11" fmla="*/ 11386 h 116774"/>
                <a:gd name="connsiteX12" fmla="*/ 54592 w 116774"/>
                <a:gd name="connsiteY12" fmla="*/ 42915 h 116774"/>
                <a:gd name="connsiteX13" fmla="*/ 46418 w 116774"/>
                <a:gd name="connsiteY13" fmla="*/ 48753 h 116774"/>
                <a:gd name="connsiteX14" fmla="*/ 11386 w 116774"/>
                <a:gd name="connsiteY14" fmla="*/ 53424 h 116774"/>
                <a:gd name="connsiteX15" fmla="*/ 11386 w 116774"/>
                <a:gd name="connsiteY15" fmla="*/ 56928 h 116774"/>
                <a:gd name="connsiteX16" fmla="*/ 41747 w 116774"/>
                <a:gd name="connsiteY16" fmla="*/ 70941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41747" y="70941"/>
                  </a:moveTo>
                  <a:cubicBezTo>
                    <a:pt x="45250" y="72108"/>
                    <a:pt x="47586" y="75612"/>
                    <a:pt x="47586" y="79115"/>
                  </a:cubicBezTo>
                  <a:lnTo>
                    <a:pt x="52257" y="114147"/>
                  </a:lnTo>
                  <a:cubicBezTo>
                    <a:pt x="52257" y="117650"/>
                    <a:pt x="54592" y="117650"/>
                    <a:pt x="55760" y="114147"/>
                  </a:cubicBezTo>
                  <a:lnTo>
                    <a:pt x="70941" y="82618"/>
                  </a:lnTo>
                  <a:cubicBezTo>
                    <a:pt x="72108" y="79115"/>
                    <a:pt x="75612" y="76779"/>
                    <a:pt x="79115" y="76779"/>
                  </a:cubicBezTo>
                  <a:lnTo>
                    <a:pt x="114147" y="72108"/>
                  </a:lnTo>
                  <a:cubicBezTo>
                    <a:pt x="117650" y="72108"/>
                    <a:pt x="117650" y="69773"/>
                    <a:pt x="114147" y="68605"/>
                  </a:cubicBezTo>
                  <a:lnTo>
                    <a:pt x="82618" y="54592"/>
                  </a:lnTo>
                  <a:cubicBezTo>
                    <a:pt x="79115" y="53424"/>
                    <a:pt x="76779" y="49921"/>
                    <a:pt x="76779" y="46418"/>
                  </a:cubicBezTo>
                  <a:lnTo>
                    <a:pt x="72108" y="11386"/>
                  </a:lnTo>
                  <a:cubicBezTo>
                    <a:pt x="72108" y="7882"/>
                    <a:pt x="69773" y="7882"/>
                    <a:pt x="68605" y="11386"/>
                  </a:cubicBezTo>
                  <a:lnTo>
                    <a:pt x="54592" y="42915"/>
                  </a:lnTo>
                  <a:cubicBezTo>
                    <a:pt x="53424" y="46418"/>
                    <a:pt x="49921" y="48753"/>
                    <a:pt x="46418" y="48753"/>
                  </a:cubicBezTo>
                  <a:lnTo>
                    <a:pt x="11386" y="53424"/>
                  </a:lnTo>
                  <a:cubicBezTo>
                    <a:pt x="7882" y="53424"/>
                    <a:pt x="7882" y="55760"/>
                    <a:pt x="11386" y="56928"/>
                  </a:cubicBezTo>
                  <a:lnTo>
                    <a:pt x="41747" y="7094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EADAF69D-B97C-47BF-86AF-A84B6E37495F}"/>
                </a:ext>
              </a:extLst>
            </p:cNvPr>
            <p:cNvSpPr/>
            <p:nvPr/>
          </p:nvSpPr>
          <p:spPr>
            <a:xfrm>
              <a:off x="2050754" y="1694004"/>
              <a:ext cx="58387" cy="58387"/>
            </a:xfrm>
            <a:custGeom>
              <a:avLst/>
              <a:gdLst>
                <a:gd name="connsiteX0" fmla="*/ 23255 w 58387"/>
                <a:gd name="connsiteY0" fmla="*/ 36100 h 58387"/>
                <a:gd name="connsiteX1" fmla="*/ 25590 w 58387"/>
                <a:gd name="connsiteY1" fmla="*/ 40771 h 58387"/>
                <a:gd name="connsiteX2" fmla="*/ 23255 w 58387"/>
                <a:gd name="connsiteY2" fmla="*/ 58287 h 58387"/>
                <a:gd name="connsiteX3" fmla="*/ 24423 w 58387"/>
                <a:gd name="connsiteY3" fmla="*/ 59455 h 58387"/>
                <a:gd name="connsiteX4" fmla="*/ 36100 w 58387"/>
                <a:gd name="connsiteY4" fmla="*/ 45442 h 58387"/>
                <a:gd name="connsiteX5" fmla="*/ 40771 w 58387"/>
                <a:gd name="connsiteY5" fmla="*/ 43106 h 58387"/>
                <a:gd name="connsiteX6" fmla="*/ 58287 w 58387"/>
                <a:gd name="connsiteY6" fmla="*/ 45442 h 58387"/>
                <a:gd name="connsiteX7" fmla="*/ 59455 w 58387"/>
                <a:gd name="connsiteY7" fmla="*/ 44274 h 58387"/>
                <a:gd name="connsiteX8" fmla="*/ 45442 w 58387"/>
                <a:gd name="connsiteY8" fmla="*/ 32597 h 58387"/>
                <a:gd name="connsiteX9" fmla="*/ 43106 w 58387"/>
                <a:gd name="connsiteY9" fmla="*/ 27926 h 58387"/>
                <a:gd name="connsiteX10" fmla="*/ 45442 w 58387"/>
                <a:gd name="connsiteY10" fmla="*/ 10410 h 58387"/>
                <a:gd name="connsiteX11" fmla="*/ 44274 w 58387"/>
                <a:gd name="connsiteY11" fmla="*/ 9242 h 58387"/>
                <a:gd name="connsiteX12" fmla="*/ 32597 w 58387"/>
                <a:gd name="connsiteY12" fmla="*/ 23255 h 58387"/>
                <a:gd name="connsiteX13" fmla="*/ 27926 w 58387"/>
                <a:gd name="connsiteY13" fmla="*/ 25590 h 58387"/>
                <a:gd name="connsiteX14" fmla="*/ 10410 w 58387"/>
                <a:gd name="connsiteY14" fmla="*/ 23255 h 58387"/>
                <a:gd name="connsiteX15" fmla="*/ 9242 w 58387"/>
                <a:gd name="connsiteY15" fmla="*/ 24422 h 58387"/>
                <a:gd name="connsiteX16" fmla="*/ 23255 w 58387"/>
                <a:gd name="connsiteY16" fmla="*/ 36100 h 5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387" h="58387">
                  <a:moveTo>
                    <a:pt x="23255" y="36100"/>
                  </a:moveTo>
                  <a:cubicBezTo>
                    <a:pt x="24423" y="37268"/>
                    <a:pt x="25590" y="39603"/>
                    <a:pt x="25590" y="40771"/>
                  </a:cubicBezTo>
                  <a:lnTo>
                    <a:pt x="23255" y="58287"/>
                  </a:lnTo>
                  <a:cubicBezTo>
                    <a:pt x="23255" y="59455"/>
                    <a:pt x="23255" y="60623"/>
                    <a:pt x="24423" y="59455"/>
                  </a:cubicBezTo>
                  <a:lnTo>
                    <a:pt x="36100" y="45442"/>
                  </a:lnTo>
                  <a:cubicBezTo>
                    <a:pt x="37268" y="44274"/>
                    <a:pt x="39603" y="43106"/>
                    <a:pt x="40771" y="43106"/>
                  </a:cubicBezTo>
                  <a:lnTo>
                    <a:pt x="58287" y="45442"/>
                  </a:lnTo>
                  <a:cubicBezTo>
                    <a:pt x="59455" y="45442"/>
                    <a:pt x="60623" y="45442"/>
                    <a:pt x="59455" y="44274"/>
                  </a:cubicBezTo>
                  <a:lnTo>
                    <a:pt x="45442" y="32597"/>
                  </a:lnTo>
                  <a:cubicBezTo>
                    <a:pt x="44274" y="31429"/>
                    <a:pt x="43106" y="29093"/>
                    <a:pt x="43106" y="27926"/>
                  </a:cubicBezTo>
                  <a:lnTo>
                    <a:pt x="45442" y="10410"/>
                  </a:lnTo>
                  <a:cubicBezTo>
                    <a:pt x="45442" y="9242"/>
                    <a:pt x="45442" y="8074"/>
                    <a:pt x="44274" y="9242"/>
                  </a:cubicBezTo>
                  <a:lnTo>
                    <a:pt x="32597" y="23255"/>
                  </a:lnTo>
                  <a:cubicBezTo>
                    <a:pt x="31429" y="24422"/>
                    <a:pt x="29094" y="25590"/>
                    <a:pt x="27926" y="25590"/>
                  </a:cubicBezTo>
                  <a:lnTo>
                    <a:pt x="10410" y="23255"/>
                  </a:lnTo>
                  <a:cubicBezTo>
                    <a:pt x="9242" y="23255"/>
                    <a:pt x="8074" y="23255"/>
                    <a:pt x="9242" y="24422"/>
                  </a:cubicBezTo>
                  <a:lnTo>
                    <a:pt x="23255" y="3610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2BB62878-4165-425B-8050-03CCF7C9A8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 rot="846514">
            <a:off x="3520922" y="4754032"/>
            <a:ext cx="1137481" cy="1090735"/>
            <a:chOff x="7976201" y="850024"/>
            <a:chExt cx="1137481" cy="1090735"/>
          </a:xfrm>
        </p:grpSpPr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C2C5C432-0735-4D54-A8D5-B3E55F1C894F}"/>
                </a:ext>
              </a:extLst>
            </p:cNvPr>
            <p:cNvSpPr/>
            <p:nvPr/>
          </p:nvSpPr>
          <p:spPr>
            <a:xfrm>
              <a:off x="7976201" y="850024"/>
              <a:ext cx="1137481" cy="1090735"/>
            </a:xfrm>
            <a:custGeom>
              <a:avLst/>
              <a:gdLst>
                <a:gd name="connsiteX0" fmla="*/ 1070573 w 1137480"/>
                <a:gd name="connsiteY0" fmla="*/ 435469 h 1090734"/>
                <a:gd name="connsiteX1" fmla="*/ 1058108 w 1137480"/>
                <a:gd name="connsiteY1" fmla="*/ 421445 h 1090734"/>
                <a:gd name="connsiteX2" fmla="*/ 788540 w 1137480"/>
                <a:gd name="connsiteY2" fmla="*/ 301464 h 1090734"/>
                <a:gd name="connsiteX3" fmla="*/ 590650 w 1137480"/>
                <a:gd name="connsiteY3" fmla="*/ 83317 h 1090734"/>
                <a:gd name="connsiteX4" fmla="*/ 556369 w 1137480"/>
                <a:gd name="connsiteY4" fmla="*/ 83317 h 1090734"/>
                <a:gd name="connsiteX5" fmla="*/ 358479 w 1137480"/>
                <a:gd name="connsiteY5" fmla="*/ 301464 h 1090734"/>
                <a:gd name="connsiteX6" fmla="*/ 90470 w 1137480"/>
                <a:gd name="connsiteY6" fmla="*/ 421445 h 1090734"/>
                <a:gd name="connsiteX7" fmla="*/ 78004 w 1137480"/>
                <a:gd name="connsiteY7" fmla="*/ 435469 h 1090734"/>
                <a:gd name="connsiteX8" fmla="*/ 79563 w 1137480"/>
                <a:gd name="connsiteY8" fmla="*/ 454167 h 1090734"/>
                <a:gd name="connsiteX9" fmla="*/ 226033 w 1137480"/>
                <a:gd name="connsiteY9" fmla="*/ 709711 h 1090734"/>
                <a:gd name="connsiteX10" fmla="*/ 257196 w 1137480"/>
                <a:gd name="connsiteY10" fmla="*/ 1002651 h 1090734"/>
                <a:gd name="connsiteX11" fmla="*/ 266546 w 1137480"/>
                <a:gd name="connsiteY11" fmla="*/ 1019791 h 1090734"/>
                <a:gd name="connsiteX12" fmla="*/ 285244 w 1137480"/>
                <a:gd name="connsiteY12" fmla="*/ 1024466 h 1090734"/>
                <a:gd name="connsiteX13" fmla="*/ 573510 w 1137480"/>
                <a:gd name="connsiteY13" fmla="*/ 963696 h 1090734"/>
                <a:gd name="connsiteX14" fmla="*/ 861775 w 1137480"/>
                <a:gd name="connsiteY14" fmla="*/ 1024466 h 1090734"/>
                <a:gd name="connsiteX15" fmla="*/ 866450 w 1137480"/>
                <a:gd name="connsiteY15" fmla="*/ 1024466 h 1090734"/>
                <a:gd name="connsiteX16" fmla="*/ 880474 w 1137480"/>
                <a:gd name="connsiteY16" fmla="*/ 1019791 h 1090734"/>
                <a:gd name="connsiteX17" fmla="*/ 889823 w 1137480"/>
                <a:gd name="connsiteY17" fmla="*/ 1002651 h 1090734"/>
                <a:gd name="connsiteX18" fmla="*/ 920987 w 1137480"/>
                <a:gd name="connsiteY18" fmla="*/ 709711 h 1090734"/>
                <a:gd name="connsiteX19" fmla="*/ 1067457 w 1137480"/>
                <a:gd name="connsiteY19" fmla="*/ 454167 h 1090734"/>
                <a:gd name="connsiteX20" fmla="*/ 1070573 w 1137480"/>
                <a:gd name="connsiteY20" fmla="*/ 435469 h 10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7480" h="1090734">
                  <a:moveTo>
                    <a:pt x="1070573" y="435469"/>
                  </a:moveTo>
                  <a:cubicBezTo>
                    <a:pt x="1069015" y="429236"/>
                    <a:pt x="1064340" y="424562"/>
                    <a:pt x="1058108" y="421445"/>
                  </a:cubicBezTo>
                  <a:lnTo>
                    <a:pt x="788540" y="301464"/>
                  </a:lnTo>
                  <a:lnTo>
                    <a:pt x="590650" y="83317"/>
                  </a:lnTo>
                  <a:cubicBezTo>
                    <a:pt x="581301" y="73968"/>
                    <a:pt x="564160" y="73968"/>
                    <a:pt x="556369" y="83317"/>
                  </a:cubicBezTo>
                  <a:lnTo>
                    <a:pt x="358479" y="301464"/>
                  </a:lnTo>
                  <a:lnTo>
                    <a:pt x="90470" y="421445"/>
                  </a:lnTo>
                  <a:cubicBezTo>
                    <a:pt x="84237" y="424562"/>
                    <a:pt x="79563" y="429236"/>
                    <a:pt x="78004" y="435469"/>
                  </a:cubicBezTo>
                  <a:cubicBezTo>
                    <a:pt x="74888" y="441702"/>
                    <a:pt x="76446" y="449493"/>
                    <a:pt x="79563" y="454167"/>
                  </a:cubicBezTo>
                  <a:lnTo>
                    <a:pt x="226033" y="709711"/>
                  </a:lnTo>
                  <a:lnTo>
                    <a:pt x="257196" y="1002651"/>
                  </a:lnTo>
                  <a:cubicBezTo>
                    <a:pt x="257196" y="1008884"/>
                    <a:pt x="261871" y="1015116"/>
                    <a:pt x="266546" y="1019791"/>
                  </a:cubicBezTo>
                  <a:cubicBezTo>
                    <a:pt x="271220" y="1022907"/>
                    <a:pt x="279011" y="1024466"/>
                    <a:pt x="285244" y="1024466"/>
                  </a:cubicBezTo>
                  <a:lnTo>
                    <a:pt x="573510" y="963696"/>
                  </a:lnTo>
                  <a:lnTo>
                    <a:pt x="861775" y="1024466"/>
                  </a:lnTo>
                  <a:cubicBezTo>
                    <a:pt x="863333" y="1024466"/>
                    <a:pt x="864892" y="1024466"/>
                    <a:pt x="866450" y="1024466"/>
                  </a:cubicBezTo>
                  <a:cubicBezTo>
                    <a:pt x="871124" y="1024466"/>
                    <a:pt x="875799" y="1022907"/>
                    <a:pt x="880474" y="1019791"/>
                  </a:cubicBezTo>
                  <a:cubicBezTo>
                    <a:pt x="885148" y="1015116"/>
                    <a:pt x="889823" y="1010442"/>
                    <a:pt x="889823" y="1002651"/>
                  </a:cubicBezTo>
                  <a:lnTo>
                    <a:pt x="920987" y="709711"/>
                  </a:lnTo>
                  <a:lnTo>
                    <a:pt x="1067457" y="454167"/>
                  </a:lnTo>
                  <a:cubicBezTo>
                    <a:pt x="1072131" y="449493"/>
                    <a:pt x="1072131" y="441702"/>
                    <a:pt x="1070573" y="435469"/>
                  </a:cubicBezTo>
                  <a:close/>
                </a:path>
              </a:pathLst>
            </a:custGeom>
            <a:solidFill>
              <a:schemeClr val="accent1"/>
            </a:solidFill>
            <a:ln w="6219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E5B64C68-25A8-4C8E-8FDF-1B46FD3DFBB3}"/>
                </a:ext>
              </a:extLst>
            </p:cNvPr>
            <p:cNvSpPr/>
            <p:nvPr/>
          </p:nvSpPr>
          <p:spPr>
            <a:xfrm>
              <a:off x="8273131" y="1244201"/>
              <a:ext cx="124655" cy="140237"/>
            </a:xfrm>
            <a:custGeom>
              <a:avLst/>
              <a:gdLst>
                <a:gd name="connsiteX0" fmla="*/ 11686 w 124655"/>
                <a:gd name="connsiteY0" fmla="*/ 16361 h 140237"/>
                <a:gd name="connsiteX1" fmla="*/ 116085 w 124655"/>
                <a:gd name="connsiteY1" fmla="*/ 136342 h 140237"/>
                <a:gd name="connsiteX2" fmla="*/ 120760 w 124655"/>
                <a:gd name="connsiteY2" fmla="*/ 131667 h 140237"/>
                <a:gd name="connsiteX3" fmla="*/ 16361 w 124655"/>
                <a:gd name="connsiteY3" fmla="*/ 11686 h 140237"/>
                <a:gd name="connsiteX4" fmla="*/ 11686 w 124655"/>
                <a:gd name="connsiteY4" fmla="*/ 16361 h 14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55" h="140237">
                  <a:moveTo>
                    <a:pt x="11686" y="16361"/>
                  </a:moveTo>
                  <a:lnTo>
                    <a:pt x="116085" y="136342"/>
                  </a:lnTo>
                  <a:lnTo>
                    <a:pt x="120760" y="131667"/>
                  </a:lnTo>
                  <a:lnTo>
                    <a:pt x="16361" y="11686"/>
                  </a:lnTo>
                  <a:lnTo>
                    <a:pt x="11686" y="163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749B2A62-FF33-4434-9398-7D07ACD9FC5C}"/>
                </a:ext>
              </a:extLst>
            </p:cNvPr>
            <p:cNvSpPr/>
            <p:nvPr/>
          </p:nvSpPr>
          <p:spPr>
            <a:xfrm>
              <a:off x="8419601" y="1244201"/>
              <a:ext cx="46746" cy="46746"/>
            </a:xfrm>
            <a:custGeom>
              <a:avLst/>
              <a:gdLst>
                <a:gd name="connsiteX0" fmla="*/ 24152 w 46745"/>
                <a:gd name="connsiteY0" fmla="*/ 11686 h 46745"/>
                <a:gd name="connsiteX1" fmla="*/ 11686 w 46745"/>
                <a:gd name="connsiteY1" fmla="*/ 24152 h 46745"/>
                <a:gd name="connsiteX2" fmla="*/ 24152 w 46745"/>
                <a:gd name="connsiteY2" fmla="*/ 36617 h 46745"/>
                <a:gd name="connsiteX3" fmla="*/ 36618 w 46745"/>
                <a:gd name="connsiteY3" fmla="*/ 24152 h 46745"/>
                <a:gd name="connsiteX4" fmla="*/ 24152 w 46745"/>
                <a:gd name="connsiteY4" fmla="*/ 11686 h 4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45" h="46745">
                  <a:moveTo>
                    <a:pt x="24152" y="11686"/>
                  </a:moveTo>
                  <a:cubicBezTo>
                    <a:pt x="16361" y="11686"/>
                    <a:pt x="11686" y="17919"/>
                    <a:pt x="11686" y="24152"/>
                  </a:cubicBezTo>
                  <a:cubicBezTo>
                    <a:pt x="11686" y="30385"/>
                    <a:pt x="17919" y="36617"/>
                    <a:pt x="24152" y="36617"/>
                  </a:cubicBezTo>
                  <a:cubicBezTo>
                    <a:pt x="31943" y="36617"/>
                    <a:pt x="36618" y="30385"/>
                    <a:pt x="36618" y="24152"/>
                  </a:cubicBezTo>
                  <a:cubicBezTo>
                    <a:pt x="36618" y="17919"/>
                    <a:pt x="31943" y="11686"/>
                    <a:pt x="24152" y="11686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43C1B344-0955-4A1E-A28B-016BA0203129}"/>
                </a:ext>
              </a:extLst>
            </p:cNvPr>
            <p:cNvSpPr/>
            <p:nvPr/>
          </p:nvSpPr>
          <p:spPr>
            <a:xfrm>
              <a:off x="8678261" y="1232125"/>
              <a:ext cx="140237" cy="77910"/>
            </a:xfrm>
            <a:custGeom>
              <a:avLst/>
              <a:gdLst>
                <a:gd name="connsiteX0" fmla="*/ 116085 w 140237"/>
                <a:gd name="connsiteY0" fmla="*/ 73625 h 77909"/>
                <a:gd name="connsiteX1" fmla="*/ 131667 w 140237"/>
                <a:gd name="connsiteY1" fmla="*/ 76741 h 77909"/>
                <a:gd name="connsiteX2" fmla="*/ 120760 w 140237"/>
                <a:gd name="connsiteY2" fmla="*/ 39344 h 77909"/>
                <a:gd name="connsiteX3" fmla="*/ 81805 w 140237"/>
                <a:gd name="connsiteY3" fmla="*/ 12855 h 77909"/>
                <a:gd name="connsiteX4" fmla="*/ 35059 w 140237"/>
                <a:gd name="connsiteY4" fmla="*/ 22204 h 77909"/>
                <a:gd name="connsiteX5" fmla="*/ 11686 w 140237"/>
                <a:gd name="connsiteY5" fmla="*/ 53368 h 77909"/>
                <a:gd name="connsiteX6" fmla="*/ 27268 w 140237"/>
                <a:gd name="connsiteY6" fmla="*/ 56484 h 77909"/>
                <a:gd name="connsiteX7" fmla="*/ 44408 w 140237"/>
                <a:gd name="connsiteY7" fmla="*/ 36228 h 77909"/>
                <a:gd name="connsiteX8" fmla="*/ 78689 w 140237"/>
                <a:gd name="connsiteY8" fmla="*/ 29995 h 77909"/>
                <a:gd name="connsiteX9" fmla="*/ 108294 w 140237"/>
                <a:gd name="connsiteY9" fmla="*/ 48694 h 77909"/>
                <a:gd name="connsiteX10" fmla="*/ 116085 w 140237"/>
                <a:gd name="connsiteY10" fmla="*/ 73625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237" h="77909">
                  <a:moveTo>
                    <a:pt x="116085" y="73625"/>
                  </a:moveTo>
                  <a:lnTo>
                    <a:pt x="131667" y="76741"/>
                  </a:lnTo>
                  <a:cubicBezTo>
                    <a:pt x="131667" y="62717"/>
                    <a:pt x="128551" y="50252"/>
                    <a:pt x="120760" y="39344"/>
                  </a:cubicBezTo>
                  <a:cubicBezTo>
                    <a:pt x="111411" y="25321"/>
                    <a:pt x="97387" y="15971"/>
                    <a:pt x="81805" y="12855"/>
                  </a:cubicBezTo>
                  <a:cubicBezTo>
                    <a:pt x="66223" y="9739"/>
                    <a:pt x="49083" y="12855"/>
                    <a:pt x="35059" y="22204"/>
                  </a:cubicBezTo>
                  <a:cubicBezTo>
                    <a:pt x="24152" y="29995"/>
                    <a:pt x="14803" y="40903"/>
                    <a:pt x="11686" y="53368"/>
                  </a:cubicBezTo>
                  <a:lnTo>
                    <a:pt x="27268" y="56484"/>
                  </a:lnTo>
                  <a:cubicBezTo>
                    <a:pt x="30385" y="48694"/>
                    <a:pt x="36618" y="40903"/>
                    <a:pt x="44408" y="36228"/>
                  </a:cubicBezTo>
                  <a:cubicBezTo>
                    <a:pt x="53758" y="29995"/>
                    <a:pt x="66223" y="26879"/>
                    <a:pt x="78689" y="29995"/>
                  </a:cubicBezTo>
                  <a:cubicBezTo>
                    <a:pt x="91154" y="31553"/>
                    <a:pt x="100503" y="39344"/>
                    <a:pt x="108294" y="48694"/>
                  </a:cubicBezTo>
                  <a:cubicBezTo>
                    <a:pt x="112969" y="56484"/>
                    <a:pt x="116085" y="64275"/>
                    <a:pt x="116085" y="7362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B3496379-D636-4EDC-9018-0B629A029DE1}"/>
                </a:ext>
              </a:extLst>
            </p:cNvPr>
            <p:cNvSpPr/>
            <p:nvPr/>
          </p:nvSpPr>
          <p:spPr>
            <a:xfrm>
              <a:off x="8528675" y="1170966"/>
              <a:ext cx="77910" cy="93492"/>
            </a:xfrm>
            <a:custGeom>
              <a:avLst/>
              <a:gdLst>
                <a:gd name="connsiteX0" fmla="*/ 13245 w 77909"/>
                <a:gd name="connsiteY0" fmla="*/ 11686 h 93491"/>
                <a:gd name="connsiteX1" fmla="*/ 11686 w 77909"/>
                <a:gd name="connsiteY1" fmla="*/ 81805 h 93491"/>
                <a:gd name="connsiteX2" fmla="*/ 74014 w 77909"/>
                <a:gd name="connsiteY2" fmla="*/ 49083 h 93491"/>
                <a:gd name="connsiteX3" fmla="*/ 13245 w 77909"/>
                <a:gd name="connsiteY3" fmla="*/ 11686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09" h="93491">
                  <a:moveTo>
                    <a:pt x="13245" y="11686"/>
                  </a:moveTo>
                  <a:lnTo>
                    <a:pt x="11686" y="81805"/>
                  </a:lnTo>
                  <a:lnTo>
                    <a:pt x="74014" y="49083"/>
                  </a:lnTo>
                  <a:lnTo>
                    <a:pt x="13245" y="11686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solidFill>
                <a:schemeClr val="accent5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FC972E6C-8CAB-4A09-BA45-D793EF93D050}"/>
                </a:ext>
              </a:extLst>
            </p:cNvPr>
            <p:cNvSpPr/>
            <p:nvPr/>
          </p:nvSpPr>
          <p:spPr>
            <a:xfrm>
              <a:off x="8679819" y="1365740"/>
              <a:ext cx="202565" cy="77910"/>
            </a:xfrm>
            <a:custGeom>
              <a:avLst/>
              <a:gdLst>
                <a:gd name="connsiteX0" fmla="*/ 11686 w 202565"/>
                <a:gd name="connsiteY0" fmla="*/ 75572 h 77909"/>
                <a:gd name="connsiteX1" fmla="*/ 16361 w 202565"/>
                <a:gd name="connsiteY1" fmla="*/ 80247 h 77909"/>
                <a:gd name="connsiteX2" fmla="*/ 47525 w 202565"/>
                <a:gd name="connsiteY2" fmla="*/ 39734 h 77909"/>
                <a:gd name="connsiteX3" fmla="*/ 59990 w 202565"/>
                <a:gd name="connsiteY3" fmla="*/ 38176 h 77909"/>
                <a:gd name="connsiteX4" fmla="*/ 102062 w 202565"/>
                <a:gd name="connsiteY4" fmla="*/ 69340 h 77909"/>
                <a:gd name="connsiteX5" fmla="*/ 133225 w 202565"/>
                <a:gd name="connsiteY5" fmla="*/ 27268 h 77909"/>
                <a:gd name="connsiteX6" fmla="*/ 139458 w 202565"/>
                <a:gd name="connsiteY6" fmla="*/ 24152 h 77909"/>
                <a:gd name="connsiteX7" fmla="*/ 145691 w 202565"/>
                <a:gd name="connsiteY7" fmla="*/ 25710 h 77909"/>
                <a:gd name="connsiteX8" fmla="*/ 186204 w 202565"/>
                <a:gd name="connsiteY8" fmla="*/ 56874 h 77909"/>
                <a:gd name="connsiteX9" fmla="*/ 190879 w 202565"/>
                <a:gd name="connsiteY9" fmla="*/ 52199 h 77909"/>
                <a:gd name="connsiteX10" fmla="*/ 136342 w 202565"/>
                <a:gd name="connsiteY10" fmla="*/ 11686 h 77909"/>
                <a:gd name="connsiteX11" fmla="*/ 105178 w 202565"/>
                <a:gd name="connsiteY11" fmla="*/ 53758 h 77909"/>
                <a:gd name="connsiteX12" fmla="*/ 92712 w 202565"/>
                <a:gd name="connsiteY12" fmla="*/ 55316 h 77909"/>
                <a:gd name="connsiteX13" fmla="*/ 50641 w 202565"/>
                <a:gd name="connsiteY13" fmla="*/ 24152 h 77909"/>
                <a:gd name="connsiteX14" fmla="*/ 11686 w 202565"/>
                <a:gd name="connsiteY14" fmla="*/ 75572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2565" h="77909">
                  <a:moveTo>
                    <a:pt x="11686" y="75572"/>
                  </a:moveTo>
                  <a:lnTo>
                    <a:pt x="16361" y="80247"/>
                  </a:lnTo>
                  <a:lnTo>
                    <a:pt x="47525" y="39734"/>
                  </a:lnTo>
                  <a:cubicBezTo>
                    <a:pt x="50641" y="36617"/>
                    <a:pt x="55316" y="35059"/>
                    <a:pt x="59990" y="38176"/>
                  </a:cubicBezTo>
                  <a:lnTo>
                    <a:pt x="102062" y="69340"/>
                  </a:lnTo>
                  <a:lnTo>
                    <a:pt x="133225" y="27268"/>
                  </a:lnTo>
                  <a:cubicBezTo>
                    <a:pt x="134784" y="25710"/>
                    <a:pt x="136342" y="24152"/>
                    <a:pt x="139458" y="24152"/>
                  </a:cubicBezTo>
                  <a:cubicBezTo>
                    <a:pt x="141016" y="24152"/>
                    <a:pt x="144133" y="24152"/>
                    <a:pt x="145691" y="25710"/>
                  </a:cubicBezTo>
                  <a:lnTo>
                    <a:pt x="186204" y="56874"/>
                  </a:lnTo>
                  <a:lnTo>
                    <a:pt x="190879" y="52199"/>
                  </a:lnTo>
                  <a:lnTo>
                    <a:pt x="136342" y="11686"/>
                  </a:lnTo>
                  <a:lnTo>
                    <a:pt x="105178" y="53758"/>
                  </a:lnTo>
                  <a:cubicBezTo>
                    <a:pt x="102062" y="56874"/>
                    <a:pt x="97387" y="58432"/>
                    <a:pt x="92712" y="55316"/>
                  </a:cubicBezTo>
                  <a:lnTo>
                    <a:pt x="50641" y="24152"/>
                  </a:lnTo>
                  <a:lnTo>
                    <a:pt x="11686" y="75572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54E4CDD1-46D1-48C0-A6C7-C7F2CF999EBC}"/>
                </a:ext>
              </a:extLst>
            </p:cNvPr>
            <p:cNvSpPr/>
            <p:nvPr/>
          </p:nvSpPr>
          <p:spPr>
            <a:xfrm>
              <a:off x="8704750" y="1596353"/>
              <a:ext cx="93492" cy="155819"/>
            </a:xfrm>
            <a:custGeom>
              <a:avLst/>
              <a:gdLst>
                <a:gd name="connsiteX0" fmla="*/ 11686 w 93491"/>
                <a:gd name="connsiteY0" fmla="*/ 155040 h 155819"/>
                <a:gd name="connsiteX1" fmla="*/ 17919 w 93491"/>
                <a:gd name="connsiteY1" fmla="*/ 158157 h 155819"/>
                <a:gd name="connsiteX2" fmla="*/ 89596 w 93491"/>
                <a:gd name="connsiteY2" fmla="*/ 14803 h 155819"/>
                <a:gd name="connsiteX3" fmla="*/ 83363 w 93491"/>
                <a:gd name="connsiteY3" fmla="*/ 11686 h 155819"/>
                <a:gd name="connsiteX4" fmla="*/ 11686 w 93491"/>
                <a:gd name="connsiteY4" fmla="*/ 155040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491" h="155819">
                  <a:moveTo>
                    <a:pt x="11686" y="155040"/>
                  </a:moveTo>
                  <a:lnTo>
                    <a:pt x="17919" y="158157"/>
                  </a:lnTo>
                  <a:lnTo>
                    <a:pt x="89596" y="14803"/>
                  </a:lnTo>
                  <a:lnTo>
                    <a:pt x="83363" y="11686"/>
                  </a:lnTo>
                  <a:lnTo>
                    <a:pt x="11686" y="15504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001F231F-40CD-4ACD-9BA5-47C36CCE90A0}"/>
                </a:ext>
              </a:extLst>
            </p:cNvPr>
            <p:cNvSpPr/>
            <p:nvPr/>
          </p:nvSpPr>
          <p:spPr>
            <a:xfrm>
              <a:off x="8712541" y="1495070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7268 h 77909"/>
                <a:gd name="connsiteX6" fmla="*/ 28827 w 77909"/>
                <a:gd name="connsiteY6" fmla="*/ 39734 h 77909"/>
                <a:gd name="connsiteX7" fmla="*/ 41292 w 77909"/>
                <a:gd name="connsiteY7" fmla="*/ 52199 h 77909"/>
                <a:gd name="connsiteX8" fmla="*/ 53758 w 77909"/>
                <a:gd name="connsiteY8" fmla="*/ 39734 h 77909"/>
                <a:gd name="connsiteX9" fmla="*/ 41292 w 77909"/>
                <a:gd name="connsiteY9" fmla="*/ 27268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4152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2456" y="56874"/>
                    <a:pt x="58432" y="70898"/>
                    <a:pt x="41292" y="70898"/>
                  </a:cubicBezTo>
                  <a:close/>
                  <a:moveTo>
                    <a:pt x="41292" y="27268"/>
                  </a:moveTo>
                  <a:cubicBezTo>
                    <a:pt x="33501" y="27268"/>
                    <a:pt x="28827" y="33501"/>
                    <a:pt x="28827" y="39734"/>
                  </a:cubicBezTo>
                  <a:cubicBezTo>
                    <a:pt x="28827" y="47525"/>
                    <a:pt x="35059" y="52199"/>
                    <a:pt x="41292" y="52199"/>
                  </a:cubicBezTo>
                  <a:cubicBezTo>
                    <a:pt x="49083" y="52199"/>
                    <a:pt x="53758" y="45967"/>
                    <a:pt x="53758" y="39734"/>
                  </a:cubicBezTo>
                  <a:cubicBezTo>
                    <a:pt x="55316" y="33501"/>
                    <a:pt x="49083" y="27268"/>
                    <a:pt x="41292" y="27268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E51D9128-2B44-4D6F-A754-007D3FDA4278}"/>
                </a:ext>
              </a:extLst>
            </p:cNvPr>
            <p:cNvSpPr/>
            <p:nvPr/>
          </p:nvSpPr>
          <p:spPr>
            <a:xfrm>
              <a:off x="8486604" y="1605702"/>
              <a:ext cx="124655" cy="93492"/>
            </a:xfrm>
            <a:custGeom>
              <a:avLst/>
              <a:gdLst>
                <a:gd name="connsiteX0" fmla="*/ 11686 w 124655"/>
                <a:gd name="connsiteY0" fmla="*/ 67781 h 93491"/>
                <a:gd name="connsiteX1" fmla="*/ 42850 w 124655"/>
                <a:gd name="connsiteY1" fmla="*/ 91154 h 93491"/>
                <a:gd name="connsiteX2" fmla="*/ 89596 w 124655"/>
                <a:gd name="connsiteY2" fmla="*/ 86480 h 93491"/>
                <a:gd name="connsiteX3" fmla="*/ 120760 w 124655"/>
                <a:gd name="connsiteY3" fmla="*/ 50641 h 93491"/>
                <a:gd name="connsiteX4" fmla="*/ 120760 w 124655"/>
                <a:gd name="connsiteY4" fmla="*/ 11686 h 93491"/>
                <a:gd name="connsiteX5" fmla="*/ 106736 w 124655"/>
                <a:gd name="connsiteY5" fmla="*/ 19477 h 93491"/>
                <a:gd name="connsiteX6" fmla="*/ 106736 w 124655"/>
                <a:gd name="connsiteY6" fmla="*/ 45967 h 93491"/>
                <a:gd name="connsiteX7" fmla="*/ 84921 w 124655"/>
                <a:gd name="connsiteY7" fmla="*/ 72456 h 93491"/>
                <a:gd name="connsiteX8" fmla="*/ 50641 w 124655"/>
                <a:gd name="connsiteY8" fmla="*/ 75572 h 93491"/>
                <a:gd name="connsiteX9" fmla="*/ 28827 w 124655"/>
                <a:gd name="connsiteY9" fmla="*/ 59990 h 93491"/>
                <a:gd name="connsiteX10" fmla="*/ 11686 w 124655"/>
                <a:gd name="connsiteY10" fmla="*/ 67781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655" h="93491">
                  <a:moveTo>
                    <a:pt x="11686" y="67781"/>
                  </a:moveTo>
                  <a:cubicBezTo>
                    <a:pt x="19477" y="78689"/>
                    <a:pt x="30385" y="86480"/>
                    <a:pt x="42850" y="91154"/>
                  </a:cubicBezTo>
                  <a:cubicBezTo>
                    <a:pt x="58432" y="95829"/>
                    <a:pt x="75572" y="94271"/>
                    <a:pt x="89596" y="86480"/>
                  </a:cubicBezTo>
                  <a:cubicBezTo>
                    <a:pt x="103620" y="78689"/>
                    <a:pt x="114527" y="66223"/>
                    <a:pt x="120760" y="50641"/>
                  </a:cubicBezTo>
                  <a:cubicBezTo>
                    <a:pt x="125435" y="38176"/>
                    <a:pt x="125435" y="24152"/>
                    <a:pt x="120760" y="11686"/>
                  </a:cubicBezTo>
                  <a:lnTo>
                    <a:pt x="106736" y="19477"/>
                  </a:lnTo>
                  <a:cubicBezTo>
                    <a:pt x="109853" y="28827"/>
                    <a:pt x="109853" y="36617"/>
                    <a:pt x="106736" y="45967"/>
                  </a:cubicBezTo>
                  <a:cubicBezTo>
                    <a:pt x="103620" y="56874"/>
                    <a:pt x="95829" y="66223"/>
                    <a:pt x="84921" y="72456"/>
                  </a:cubicBezTo>
                  <a:cubicBezTo>
                    <a:pt x="74014" y="78689"/>
                    <a:pt x="61549" y="78689"/>
                    <a:pt x="50641" y="75572"/>
                  </a:cubicBezTo>
                  <a:cubicBezTo>
                    <a:pt x="41292" y="72456"/>
                    <a:pt x="33501" y="67781"/>
                    <a:pt x="28827" y="59990"/>
                  </a:cubicBez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EE422CC6-BBD1-4E7C-80D6-9A861D56A7C3}"/>
                </a:ext>
              </a:extLst>
            </p:cNvPr>
            <p:cNvSpPr/>
            <p:nvPr/>
          </p:nvSpPr>
          <p:spPr>
            <a:xfrm>
              <a:off x="8276248" y="1678937"/>
              <a:ext cx="93492" cy="77910"/>
            </a:xfrm>
            <a:custGeom>
              <a:avLst/>
              <a:gdLst>
                <a:gd name="connsiteX0" fmla="*/ 11686 w 93491"/>
                <a:gd name="connsiteY0" fmla="*/ 22594 h 77909"/>
                <a:gd name="connsiteX1" fmla="*/ 55316 w 93491"/>
                <a:gd name="connsiteY1" fmla="*/ 77131 h 77909"/>
                <a:gd name="connsiteX2" fmla="*/ 81805 w 93491"/>
                <a:gd name="connsiteY2" fmla="*/ 11686 h 77909"/>
                <a:gd name="connsiteX3" fmla="*/ 11686 w 93491"/>
                <a:gd name="connsiteY3" fmla="*/ 22594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91" h="77909">
                  <a:moveTo>
                    <a:pt x="11686" y="22594"/>
                  </a:moveTo>
                  <a:lnTo>
                    <a:pt x="55316" y="77131"/>
                  </a:lnTo>
                  <a:lnTo>
                    <a:pt x="81805" y="11686"/>
                  </a:lnTo>
                  <a:lnTo>
                    <a:pt x="11686" y="22594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95A6123B-B4C2-4A2E-862C-7D597B8CE581}"/>
                </a:ext>
              </a:extLst>
            </p:cNvPr>
            <p:cNvSpPr/>
            <p:nvPr/>
          </p:nvSpPr>
          <p:spPr>
            <a:xfrm>
              <a:off x="8302737" y="1434301"/>
              <a:ext cx="140237" cy="155819"/>
            </a:xfrm>
            <a:custGeom>
              <a:avLst/>
              <a:gdLst>
                <a:gd name="connsiteX0" fmla="*/ 122318 w 140237"/>
                <a:gd name="connsiteY0" fmla="*/ 147249 h 155819"/>
                <a:gd name="connsiteX1" fmla="*/ 128551 w 140237"/>
                <a:gd name="connsiteY1" fmla="*/ 147249 h 155819"/>
                <a:gd name="connsiteX2" fmla="*/ 133225 w 140237"/>
                <a:gd name="connsiteY2" fmla="*/ 80247 h 155819"/>
                <a:gd name="connsiteX3" fmla="*/ 81805 w 140237"/>
                <a:gd name="connsiteY3" fmla="*/ 77130 h 155819"/>
                <a:gd name="connsiteX4" fmla="*/ 74014 w 140237"/>
                <a:gd name="connsiteY4" fmla="*/ 67781 h 155819"/>
                <a:gd name="connsiteX5" fmla="*/ 77131 w 140237"/>
                <a:gd name="connsiteY5" fmla="*/ 16361 h 155819"/>
                <a:gd name="connsiteX6" fmla="*/ 11686 w 140237"/>
                <a:gd name="connsiteY6" fmla="*/ 11686 h 155819"/>
                <a:gd name="connsiteX7" fmla="*/ 11686 w 140237"/>
                <a:gd name="connsiteY7" fmla="*/ 17919 h 155819"/>
                <a:gd name="connsiteX8" fmla="*/ 63107 w 140237"/>
                <a:gd name="connsiteY8" fmla="*/ 21036 h 155819"/>
                <a:gd name="connsiteX9" fmla="*/ 69340 w 140237"/>
                <a:gd name="connsiteY9" fmla="*/ 24152 h 155819"/>
                <a:gd name="connsiteX10" fmla="*/ 70898 w 140237"/>
                <a:gd name="connsiteY10" fmla="*/ 30385 h 155819"/>
                <a:gd name="connsiteX11" fmla="*/ 64665 w 140237"/>
                <a:gd name="connsiteY11" fmla="*/ 83363 h 155819"/>
                <a:gd name="connsiteX12" fmla="*/ 116085 w 140237"/>
                <a:gd name="connsiteY12" fmla="*/ 86480 h 155819"/>
                <a:gd name="connsiteX13" fmla="*/ 122318 w 140237"/>
                <a:gd name="connsiteY13" fmla="*/ 89596 h 155819"/>
                <a:gd name="connsiteX14" fmla="*/ 123876 w 140237"/>
                <a:gd name="connsiteY14" fmla="*/ 95829 h 155819"/>
                <a:gd name="connsiteX15" fmla="*/ 122318 w 140237"/>
                <a:gd name="connsiteY15" fmla="*/ 147249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0237" h="155819">
                  <a:moveTo>
                    <a:pt x="122318" y="147249"/>
                  </a:moveTo>
                  <a:lnTo>
                    <a:pt x="128551" y="147249"/>
                  </a:lnTo>
                  <a:lnTo>
                    <a:pt x="133225" y="80247"/>
                  </a:lnTo>
                  <a:lnTo>
                    <a:pt x="81805" y="77130"/>
                  </a:lnTo>
                  <a:cubicBezTo>
                    <a:pt x="77131" y="77130"/>
                    <a:pt x="74014" y="72456"/>
                    <a:pt x="74014" y="67781"/>
                  </a:cubicBezTo>
                  <a:lnTo>
                    <a:pt x="77131" y="16361"/>
                  </a:lnTo>
                  <a:lnTo>
                    <a:pt x="11686" y="11686"/>
                  </a:lnTo>
                  <a:lnTo>
                    <a:pt x="11686" y="17919"/>
                  </a:lnTo>
                  <a:lnTo>
                    <a:pt x="63107" y="21036"/>
                  </a:lnTo>
                  <a:cubicBezTo>
                    <a:pt x="64665" y="21036"/>
                    <a:pt x="67781" y="22594"/>
                    <a:pt x="69340" y="24152"/>
                  </a:cubicBezTo>
                  <a:cubicBezTo>
                    <a:pt x="70898" y="25710"/>
                    <a:pt x="70898" y="27268"/>
                    <a:pt x="70898" y="30385"/>
                  </a:cubicBezTo>
                  <a:lnTo>
                    <a:pt x="64665" y="83363"/>
                  </a:lnTo>
                  <a:lnTo>
                    <a:pt x="116085" y="86480"/>
                  </a:lnTo>
                  <a:cubicBezTo>
                    <a:pt x="117644" y="86480"/>
                    <a:pt x="120760" y="88038"/>
                    <a:pt x="122318" y="89596"/>
                  </a:cubicBezTo>
                  <a:cubicBezTo>
                    <a:pt x="123876" y="91154"/>
                    <a:pt x="123876" y="92712"/>
                    <a:pt x="123876" y="95829"/>
                  </a:cubicBezTo>
                  <a:lnTo>
                    <a:pt x="122318" y="147249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1448B477-CB33-4321-8191-7E5DDC030A59}"/>
                </a:ext>
              </a:extLst>
            </p:cNvPr>
            <p:cNvSpPr/>
            <p:nvPr/>
          </p:nvSpPr>
          <p:spPr>
            <a:xfrm>
              <a:off x="8452323" y="1354833"/>
              <a:ext cx="171401" cy="77910"/>
            </a:xfrm>
            <a:custGeom>
              <a:avLst/>
              <a:gdLst>
                <a:gd name="connsiteX0" fmla="*/ 11686 w 171401"/>
                <a:gd name="connsiteY0" fmla="*/ 67781 h 77909"/>
                <a:gd name="connsiteX1" fmla="*/ 13245 w 171401"/>
                <a:gd name="connsiteY1" fmla="*/ 74014 h 77909"/>
                <a:gd name="connsiteX2" fmla="*/ 162831 w 171401"/>
                <a:gd name="connsiteY2" fmla="*/ 17919 h 77909"/>
                <a:gd name="connsiteX3" fmla="*/ 161273 w 171401"/>
                <a:gd name="connsiteY3" fmla="*/ 11686 h 77909"/>
                <a:gd name="connsiteX4" fmla="*/ 11686 w 171401"/>
                <a:gd name="connsiteY4" fmla="*/ 67781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1" h="77909">
                  <a:moveTo>
                    <a:pt x="11686" y="67781"/>
                  </a:moveTo>
                  <a:lnTo>
                    <a:pt x="13245" y="74014"/>
                  </a:lnTo>
                  <a:lnTo>
                    <a:pt x="162831" y="17919"/>
                  </a:lnTo>
                  <a:lnTo>
                    <a:pt x="161273" y="11686"/>
                  </a:ln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AD42F381-E8C5-44BB-8AB1-11E4050AD0BF}"/>
                </a:ext>
              </a:extLst>
            </p:cNvPr>
            <p:cNvSpPr/>
            <p:nvPr/>
          </p:nvSpPr>
          <p:spPr>
            <a:xfrm>
              <a:off x="8509976" y="1473255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8827 h 77909"/>
                <a:gd name="connsiteX6" fmla="*/ 28827 w 77909"/>
                <a:gd name="connsiteY6" fmla="*/ 41292 h 77909"/>
                <a:gd name="connsiteX7" fmla="*/ 41292 w 77909"/>
                <a:gd name="connsiteY7" fmla="*/ 53758 h 77909"/>
                <a:gd name="connsiteX8" fmla="*/ 53758 w 77909"/>
                <a:gd name="connsiteY8" fmla="*/ 41292 h 77909"/>
                <a:gd name="connsiteX9" fmla="*/ 41292 w 77909"/>
                <a:gd name="connsiteY9" fmla="*/ 28827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5710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0898" y="56874"/>
                    <a:pt x="56874" y="70898"/>
                    <a:pt x="41292" y="70898"/>
                  </a:cubicBezTo>
                  <a:close/>
                  <a:moveTo>
                    <a:pt x="41292" y="28827"/>
                  </a:moveTo>
                  <a:cubicBezTo>
                    <a:pt x="33501" y="28827"/>
                    <a:pt x="28827" y="35059"/>
                    <a:pt x="28827" y="41292"/>
                  </a:cubicBezTo>
                  <a:cubicBezTo>
                    <a:pt x="28827" y="47525"/>
                    <a:pt x="35059" y="53758"/>
                    <a:pt x="41292" y="53758"/>
                  </a:cubicBezTo>
                  <a:cubicBezTo>
                    <a:pt x="49083" y="53758"/>
                    <a:pt x="53758" y="47525"/>
                    <a:pt x="53758" y="41292"/>
                  </a:cubicBezTo>
                  <a:cubicBezTo>
                    <a:pt x="53758" y="35059"/>
                    <a:pt x="47525" y="28827"/>
                    <a:pt x="41292" y="288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6ED3F4A-E5F5-4F47-B838-B7016B554F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 rot="760211">
            <a:off x="7623014" y="2511186"/>
            <a:ext cx="1012825" cy="1012825"/>
            <a:chOff x="7950627" y="2930800"/>
            <a:chExt cx="1012825" cy="1012825"/>
          </a:xfrm>
        </p:grpSpPr>
        <p:sp>
          <p:nvSpPr>
            <p:cNvPr id="243" name="자유형: 도형 242">
              <a:extLst>
                <a:ext uri="{FF2B5EF4-FFF2-40B4-BE49-F238E27FC236}">
                  <a16:creationId xmlns:a16="http://schemas.microsoft.com/office/drawing/2014/main" id="{D175E848-6B07-40B0-B4AA-5C42E49006B2}"/>
                </a:ext>
              </a:extLst>
            </p:cNvPr>
            <p:cNvSpPr/>
            <p:nvPr/>
          </p:nvSpPr>
          <p:spPr>
            <a:xfrm>
              <a:off x="7950627" y="2930800"/>
              <a:ext cx="1012825" cy="1012825"/>
            </a:xfrm>
            <a:custGeom>
              <a:avLst/>
              <a:gdLst>
                <a:gd name="connsiteX0" fmla="*/ 1014513 w 1012825"/>
                <a:gd name="connsiteY0" fmla="*/ 511477 h 1012825"/>
                <a:gd name="connsiteX1" fmla="*/ 511477 w 1012825"/>
                <a:gd name="connsiteY1" fmla="*/ 1014513 h 1012825"/>
                <a:gd name="connsiteX2" fmla="*/ 8440 w 1012825"/>
                <a:gd name="connsiteY2" fmla="*/ 511477 h 1012825"/>
                <a:gd name="connsiteX3" fmla="*/ 511477 w 1012825"/>
                <a:gd name="connsiteY3" fmla="*/ 8440 h 1012825"/>
                <a:gd name="connsiteX4" fmla="*/ 1014513 w 1012825"/>
                <a:gd name="connsiteY4" fmla="*/ 511477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825" h="1012825">
                  <a:moveTo>
                    <a:pt x="1014513" y="511477"/>
                  </a:moveTo>
                  <a:cubicBezTo>
                    <a:pt x="1014513" y="789296"/>
                    <a:pt x="789296" y="1014513"/>
                    <a:pt x="511477" y="1014513"/>
                  </a:cubicBezTo>
                  <a:cubicBezTo>
                    <a:pt x="233657" y="1014513"/>
                    <a:pt x="8440" y="789296"/>
                    <a:pt x="8440" y="511477"/>
                  </a:cubicBezTo>
                  <a:cubicBezTo>
                    <a:pt x="8440" y="233657"/>
                    <a:pt x="233657" y="8440"/>
                    <a:pt x="511477" y="8440"/>
                  </a:cubicBezTo>
                  <a:cubicBezTo>
                    <a:pt x="789296" y="8440"/>
                    <a:pt x="1014513" y="233657"/>
                    <a:pt x="1014513" y="511477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4" name="자유형: 도형 243">
              <a:extLst>
                <a:ext uri="{FF2B5EF4-FFF2-40B4-BE49-F238E27FC236}">
                  <a16:creationId xmlns:a16="http://schemas.microsoft.com/office/drawing/2014/main" id="{9FA72A13-2B7A-46B0-BC4A-C74D45CB4D77}"/>
                </a:ext>
              </a:extLst>
            </p:cNvPr>
            <p:cNvSpPr/>
            <p:nvPr/>
          </p:nvSpPr>
          <p:spPr>
            <a:xfrm>
              <a:off x="7973134" y="2953307"/>
              <a:ext cx="967811" cy="967811"/>
            </a:xfrm>
            <a:custGeom>
              <a:avLst/>
              <a:gdLst>
                <a:gd name="connsiteX0" fmla="*/ 935738 w 967810"/>
                <a:gd name="connsiteY0" fmla="*/ 488969 h 967810"/>
                <a:gd name="connsiteX1" fmla="*/ 488969 w 967810"/>
                <a:gd name="connsiteY1" fmla="*/ 935738 h 967810"/>
                <a:gd name="connsiteX2" fmla="*/ 42201 w 967810"/>
                <a:gd name="connsiteY2" fmla="*/ 488969 h 967810"/>
                <a:gd name="connsiteX3" fmla="*/ 488969 w 967810"/>
                <a:gd name="connsiteY3" fmla="*/ 42201 h 967810"/>
                <a:gd name="connsiteX4" fmla="*/ 935738 w 967810"/>
                <a:gd name="connsiteY4" fmla="*/ 488969 h 96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810" h="967810">
                  <a:moveTo>
                    <a:pt x="935738" y="488969"/>
                  </a:moveTo>
                  <a:cubicBezTo>
                    <a:pt x="935738" y="735713"/>
                    <a:pt x="735713" y="935738"/>
                    <a:pt x="488969" y="935738"/>
                  </a:cubicBezTo>
                  <a:cubicBezTo>
                    <a:pt x="242226" y="935738"/>
                    <a:pt x="42201" y="735713"/>
                    <a:pt x="42201" y="488969"/>
                  </a:cubicBezTo>
                  <a:cubicBezTo>
                    <a:pt x="42201" y="242226"/>
                    <a:pt x="242226" y="42201"/>
                    <a:pt x="488969" y="42201"/>
                  </a:cubicBezTo>
                  <a:cubicBezTo>
                    <a:pt x="735713" y="42201"/>
                    <a:pt x="935738" y="242226"/>
                    <a:pt x="935738" y="488969"/>
                  </a:cubicBezTo>
                  <a:close/>
                </a:path>
              </a:pathLst>
            </a:custGeom>
            <a:solidFill>
              <a:schemeClr val="accent4"/>
            </a:solidFill>
            <a:ln w="476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5" name="자유형: 도형 244">
              <a:extLst>
                <a:ext uri="{FF2B5EF4-FFF2-40B4-BE49-F238E27FC236}">
                  <a16:creationId xmlns:a16="http://schemas.microsoft.com/office/drawing/2014/main" id="{6729E0F8-14D8-4A92-B21E-5D60A762103E}"/>
                </a:ext>
              </a:extLst>
            </p:cNvPr>
            <p:cNvSpPr/>
            <p:nvPr/>
          </p:nvSpPr>
          <p:spPr>
            <a:xfrm>
              <a:off x="8006895" y="2987068"/>
              <a:ext cx="900289" cy="900289"/>
            </a:xfrm>
            <a:custGeom>
              <a:avLst/>
              <a:gdLst>
                <a:gd name="connsiteX0" fmla="*/ 901977 w 900288"/>
                <a:gd name="connsiteY0" fmla="*/ 455209 h 900288"/>
                <a:gd name="connsiteX1" fmla="*/ 455209 w 900288"/>
                <a:gd name="connsiteY1" fmla="*/ 901977 h 900288"/>
                <a:gd name="connsiteX2" fmla="*/ 8440 w 900288"/>
                <a:gd name="connsiteY2" fmla="*/ 455209 h 900288"/>
                <a:gd name="connsiteX3" fmla="*/ 455209 w 900288"/>
                <a:gd name="connsiteY3" fmla="*/ 8440 h 900288"/>
                <a:gd name="connsiteX4" fmla="*/ 901977 w 900288"/>
                <a:gd name="connsiteY4" fmla="*/ 455209 h 90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288" h="900288">
                  <a:moveTo>
                    <a:pt x="901977" y="455209"/>
                  </a:moveTo>
                  <a:cubicBezTo>
                    <a:pt x="901977" y="701952"/>
                    <a:pt x="701952" y="901977"/>
                    <a:pt x="455209" y="901977"/>
                  </a:cubicBezTo>
                  <a:cubicBezTo>
                    <a:pt x="208465" y="901977"/>
                    <a:pt x="8440" y="701952"/>
                    <a:pt x="8440" y="455209"/>
                  </a:cubicBezTo>
                  <a:cubicBezTo>
                    <a:pt x="8440" y="208465"/>
                    <a:pt x="208465" y="8440"/>
                    <a:pt x="455209" y="8440"/>
                  </a:cubicBezTo>
                  <a:cubicBezTo>
                    <a:pt x="701952" y="8440"/>
                    <a:pt x="901977" y="208465"/>
                    <a:pt x="901977" y="45520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F1E35C3A-7BBF-429B-949F-4F1F6C79D86F}"/>
                </a:ext>
              </a:extLst>
            </p:cNvPr>
            <p:cNvSpPr/>
            <p:nvPr/>
          </p:nvSpPr>
          <p:spPr>
            <a:xfrm>
              <a:off x="8110428" y="3184006"/>
              <a:ext cx="697724" cy="618949"/>
            </a:xfrm>
            <a:custGeom>
              <a:avLst/>
              <a:gdLst>
                <a:gd name="connsiteX0" fmla="*/ 626263 w 697723"/>
                <a:gd name="connsiteY0" fmla="*/ 84965 h 618948"/>
                <a:gd name="connsiteX1" fmla="*/ 626263 w 697723"/>
                <a:gd name="connsiteY1" fmla="*/ 8440 h 618948"/>
                <a:gd name="connsiteX2" fmla="*/ 389938 w 697723"/>
                <a:gd name="connsiteY2" fmla="*/ 8440 h 618948"/>
                <a:gd name="connsiteX3" fmla="*/ 389938 w 697723"/>
                <a:gd name="connsiteY3" fmla="*/ 84965 h 618948"/>
                <a:gd name="connsiteX4" fmla="*/ 313413 w 697723"/>
                <a:gd name="connsiteY4" fmla="*/ 84965 h 618948"/>
                <a:gd name="connsiteX5" fmla="*/ 313413 w 697723"/>
                <a:gd name="connsiteY5" fmla="*/ 8440 h 618948"/>
                <a:gd name="connsiteX6" fmla="*/ 77087 w 697723"/>
                <a:gd name="connsiteY6" fmla="*/ 8440 h 618948"/>
                <a:gd name="connsiteX7" fmla="*/ 77087 w 697723"/>
                <a:gd name="connsiteY7" fmla="*/ 84965 h 618948"/>
                <a:gd name="connsiteX8" fmla="*/ 61332 w 697723"/>
                <a:gd name="connsiteY8" fmla="*/ 84965 h 618948"/>
                <a:gd name="connsiteX9" fmla="*/ 8440 w 697723"/>
                <a:gd name="connsiteY9" fmla="*/ 84965 h 618948"/>
                <a:gd name="connsiteX10" fmla="*/ 8440 w 697723"/>
                <a:gd name="connsiteY10" fmla="*/ 313413 h 618948"/>
                <a:gd name="connsiteX11" fmla="*/ 61332 w 697723"/>
                <a:gd name="connsiteY11" fmla="*/ 313413 h 618948"/>
                <a:gd name="connsiteX12" fmla="*/ 77087 w 697723"/>
                <a:gd name="connsiteY12" fmla="*/ 313413 h 618948"/>
                <a:gd name="connsiteX13" fmla="*/ 77087 w 697723"/>
                <a:gd name="connsiteY13" fmla="*/ 397815 h 618948"/>
                <a:gd name="connsiteX14" fmla="*/ 153612 w 697723"/>
                <a:gd name="connsiteY14" fmla="*/ 397815 h 618948"/>
                <a:gd name="connsiteX15" fmla="*/ 153612 w 697723"/>
                <a:gd name="connsiteY15" fmla="*/ 466462 h 618948"/>
                <a:gd name="connsiteX16" fmla="*/ 230136 w 697723"/>
                <a:gd name="connsiteY16" fmla="*/ 466462 h 618948"/>
                <a:gd name="connsiteX17" fmla="*/ 230136 w 697723"/>
                <a:gd name="connsiteY17" fmla="*/ 550864 h 618948"/>
                <a:gd name="connsiteX18" fmla="*/ 306661 w 697723"/>
                <a:gd name="connsiteY18" fmla="*/ 550864 h 618948"/>
                <a:gd name="connsiteX19" fmla="*/ 306661 w 697723"/>
                <a:gd name="connsiteY19" fmla="*/ 619511 h 618948"/>
                <a:gd name="connsiteX20" fmla="*/ 397815 w 697723"/>
                <a:gd name="connsiteY20" fmla="*/ 619511 h 618948"/>
                <a:gd name="connsiteX21" fmla="*/ 397815 w 697723"/>
                <a:gd name="connsiteY21" fmla="*/ 550864 h 618948"/>
                <a:gd name="connsiteX22" fmla="*/ 473214 w 697723"/>
                <a:gd name="connsiteY22" fmla="*/ 550864 h 618948"/>
                <a:gd name="connsiteX23" fmla="*/ 473214 w 697723"/>
                <a:gd name="connsiteY23" fmla="*/ 466462 h 618948"/>
                <a:gd name="connsiteX24" fmla="*/ 479967 w 697723"/>
                <a:gd name="connsiteY24" fmla="*/ 466462 h 618948"/>
                <a:gd name="connsiteX25" fmla="*/ 549739 w 697723"/>
                <a:gd name="connsiteY25" fmla="*/ 466462 h 618948"/>
                <a:gd name="connsiteX26" fmla="*/ 549739 w 697723"/>
                <a:gd name="connsiteY26" fmla="*/ 397815 h 618948"/>
                <a:gd name="connsiteX27" fmla="*/ 626263 w 697723"/>
                <a:gd name="connsiteY27" fmla="*/ 397815 h 618948"/>
                <a:gd name="connsiteX28" fmla="*/ 626263 w 697723"/>
                <a:gd name="connsiteY28" fmla="*/ 313413 h 618948"/>
                <a:gd name="connsiteX29" fmla="*/ 642019 w 697723"/>
                <a:gd name="connsiteY29" fmla="*/ 313413 h 618948"/>
                <a:gd name="connsiteX30" fmla="*/ 694910 w 697723"/>
                <a:gd name="connsiteY30" fmla="*/ 313413 h 618948"/>
                <a:gd name="connsiteX31" fmla="*/ 694910 w 697723"/>
                <a:gd name="connsiteY31" fmla="*/ 84965 h 618948"/>
                <a:gd name="connsiteX32" fmla="*/ 176119 w 697723"/>
                <a:gd name="connsiteY32" fmla="*/ 170492 h 618948"/>
                <a:gd name="connsiteX33" fmla="*/ 176119 w 697723"/>
                <a:gd name="connsiteY33" fmla="*/ 253769 h 618948"/>
                <a:gd name="connsiteX34" fmla="*/ 84965 w 697723"/>
                <a:gd name="connsiteY34" fmla="*/ 253769 h 618948"/>
                <a:gd name="connsiteX35" fmla="*/ 84965 w 697723"/>
                <a:gd name="connsiteY35" fmla="*/ 170492 h 618948"/>
                <a:gd name="connsiteX36" fmla="*/ 84965 w 697723"/>
                <a:gd name="connsiteY36" fmla="*/ 92842 h 618948"/>
                <a:gd name="connsiteX37" fmla="*/ 176119 w 697723"/>
                <a:gd name="connsiteY37" fmla="*/ 92842 h 618948"/>
                <a:gd name="connsiteX38" fmla="*/ 176119 w 697723"/>
                <a:gd name="connsiteY38" fmla="*/ 170492 h 618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97723" h="618948">
                  <a:moveTo>
                    <a:pt x="626263" y="84965"/>
                  </a:moveTo>
                  <a:lnTo>
                    <a:pt x="626263" y="8440"/>
                  </a:lnTo>
                  <a:lnTo>
                    <a:pt x="389938" y="8440"/>
                  </a:lnTo>
                  <a:lnTo>
                    <a:pt x="389938" y="84965"/>
                  </a:lnTo>
                  <a:lnTo>
                    <a:pt x="313413" y="84965"/>
                  </a:lnTo>
                  <a:lnTo>
                    <a:pt x="313413" y="8440"/>
                  </a:lnTo>
                  <a:lnTo>
                    <a:pt x="77087" y="8440"/>
                  </a:lnTo>
                  <a:lnTo>
                    <a:pt x="77087" y="84965"/>
                  </a:lnTo>
                  <a:lnTo>
                    <a:pt x="61332" y="84965"/>
                  </a:lnTo>
                  <a:lnTo>
                    <a:pt x="8440" y="84965"/>
                  </a:lnTo>
                  <a:lnTo>
                    <a:pt x="8440" y="313413"/>
                  </a:lnTo>
                  <a:lnTo>
                    <a:pt x="61332" y="313413"/>
                  </a:lnTo>
                  <a:lnTo>
                    <a:pt x="77087" y="313413"/>
                  </a:lnTo>
                  <a:lnTo>
                    <a:pt x="77087" y="397815"/>
                  </a:lnTo>
                  <a:lnTo>
                    <a:pt x="153612" y="397815"/>
                  </a:lnTo>
                  <a:lnTo>
                    <a:pt x="153612" y="466462"/>
                  </a:lnTo>
                  <a:lnTo>
                    <a:pt x="230136" y="466462"/>
                  </a:lnTo>
                  <a:lnTo>
                    <a:pt x="230136" y="550864"/>
                  </a:lnTo>
                  <a:lnTo>
                    <a:pt x="306661" y="550864"/>
                  </a:lnTo>
                  <a:lnTo>
                    <a:pt x="306661" y="619511"/>
                  </a:lnTo>
                  <a:lnTo>
                    <a:pt x="397815" y="619511"/>
                  </a:lnTo>
                  <a:lnTo>
                    <a:pt x="397815" y="550864"/>
                  </a:lnTo>
                  <a:lnTo>
                    <a:pt x="473214" y="550864"/>
                  </a:lnTo>
                  <a:lnTo>
                    <a:pt x="473214" y="466462"/>
                  </a:lnTo>
                  <a:lnTo>
                    <a:pt x="479967" y="466462"/>
                  </a:lnTo>
                  <a:lnTo>
                    <a:pt x="549739" y="466462"/>
                  </a:lnTo>
                  <a:lnTo>
                    <a:pt x="549739" y="397815"/>
                  </a:lnTo>
                  <a:lnTo>
                    <a:pt x="626263" y="397815"/>
                  </a:lnTo>
                  <a:lnTo>
                    <a:pt x="626263" y="313413"/>
                  </a:lnTo>
                  <a:lnTo>
                    <a:pt x="642019" y="313413"/>
                  </a:lnTo>
                  <a:lnTo>
                    <a:pt x="694910" y="313413"/>
                  </a:lnTo>
                  <a:lnTo>
                    <a:pt x="694910" y="84965"/>
                  </a:lnTo>
                  <a:moveTo>
                    <a:pt x="176119" y="170492"/>
                  </a:moveTo>
                  <a:lnTo>
                    <a:pt x="176119" y="253769"/>
                  </a:lnTo>
                  <a:lnTo>
                    <a:pt x="84965" y="253769"/>
                  </a:lnTo>
                  <a:lnTo>
                    <a:pt x="84965" y="170492"/>
                  </a:lnTo>
                  <a:lnTo>
                    <a:pt x="84965" y="92842"/>
                  </a:lnTo>
                  <a:lnTo>
                    <a:pt x="176119" y="92842"/>
                  </a:lnTo>
                  <a:lnTo>
                    <a:pt x="176119" y="170492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9777434-AA67-404A-998B-60F515A231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rot="20895564">
            <a:off x="4080982" y="1874306"/>
            <a:ext cx="1454890" cy="1386228"/>
            <a:chOff x="-68843" y="1795825"/>
            <a:chExt cx="1600379" cy="1524851"/>
          </a:xfrm>
        </p:grpSpPr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C5F3472A-4F4D-492E-B37D-106425C2383C}"/>
                </a:ext>
              </a:extLst>
            </p:cNvPr>
            <p:cNvSpPr/>
            <p:nvPr/>
          </p:nvSpPr>
          <p:spPr>
            <a:xfrm>
              <a:off x="-68843" y="1795825"/>
              <a:ext cx="1600379" cy="1414288"/>
            </a:xfrm>
            <a:custGeom>
              <a:avLst/>
              <a:gdLst>
                <a:gd name="connsiteX0" fmla="*/ 619125 w 1228725"/>
                <a:gd name="connsiteY0" fmla="*/ 1046798 h 1085850"/>
                <a:gd name="connsiteX1" fmla="*/ 693420 w 1228725"/>
                <a:gd name="connsiteY1" fmla="*/ 1002030 h 1085850"/>
                <a:gd name="connsiteX2" fmla="*/ 1173480 w 1228725"/>
                <a:gd name="connsiteY2" fmla="*/ 180023 h 1085850"/>
                <a:gd name="connsiteX3" fmla="*/ 1141095 w 1228725"/>
                <a:gd name="connsiteY3" fmla="*/ 55245 h 1085850"/>
                <a:gd name="connsiteX4" fmla="*/ 1094423 w 1228725"/>
                <a:gd name="connsiteY4" fmla="*/ 42863 h 1085850"/>
                <a:gd name="connsiteX5" fmla="*/ 134303 w 1228725"/>
                <a:gd name="connsiteY5" fmla="*/ 42863 h 1085850"/>
                <a:gd name="connsiteX6" fmla="*/ 42863 w 1228725"/>
                <a:gd name="connsiteY6" fmla="*/ 133350 h 1085850"/>
                <a:gd name="connsiteX7" fmla="*/ 55245 w 1228725"/>
                <a:gd name="connsiteY7" fmla="*/ 180023 h 1085850"/>
                <a:gd name="connsiteX8" fmla="*/ 535305 w 1228725"/>
                <a:gd name="connsiteY8" fmla="*/ 1002030 h 1085850"/>
                <a:gd name="connsiteX9" fmla="*/ 619125 w 1228725"/>
                <a:gd name="connsiteY9" fmla="*/ 1046798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8725" h="1085850">
                  <a:moveTo>
                    <a:pt x="619125" y="1046798"/>
                  </a:moveTo>
                  <a:cubicBezTo>
                    <a:pt x="649605" y="1044892"/>
                    <a:pt x="678180" y="1028700"/>
                    <a:pt x="693420" y="1002030"/>
                  </a:cubicBezTo>
                  <a:lnTo>
                    <a:pt x="1173480" y="180023"/>
                  </a:lnTo>
                  <a:cubicBezTo>
                    <a:pt x="1199198" y="136207"/>
                    <a:pt x="1184910" y="80963"/>
                    <a:pt x="1141095" y="55245"/>
                  </a:cubicBezTo>
                  <a:cubicBezTo>
                    <a:pt x="1126808" y="46673"/>
                    <a:pt x="1110615" y="42863"/>
                    <a:pt x="1094423" y="42863"/>
                  </a:cubicBezTo>
                  <a:lnTo>
                    <a:pt x="134303" y="42863"/>
                  </a:lnTo>
                  <a:cubicBezTo>
                    <a:pt x="83820" y="42863"/>
                    <a:pt x="42863" y="82868"/>
                    <a:pt x="42863" y="133350"/>
                  </a:cubicBezTo>
                  <a:cubicBezTo>
                    <a:pt x="42863" y="149543"/>
                    <a:pt x="46673" y="165735"/>
                    <a:pt x="55245" y="180023"/>
                  </a:cubicBezTo>
                  <a:lnTo>
                    <a:pt x="535305" y="1002030"/>
                  </a:lnTo>
                  <a:cubicBezTo>
                    <a:pt x="552450" y="1031558"/>
                    <a:pt x="584835" y="1048702"/>
                    <a:pt x="619125" y="1046798"/>
                  </a:cubicBezTo>
                  <a:close/>
                </a:path>
              </a:pathLst>
            </a:custGeom>
            <a:solidFill>
              <a:schemeClr val="accent3"/>
            </a:solidFill>
            <a:ln w="571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10F97A4-6F61-4396-8B2E-8B8353630E6E}"/>
                </a:ext>
              </a:extLst>
            </p:cNvPr>
            <p:cNvSpPr/>
            <p:nvPr/>
          </p:nvSpPr>
          <p:spPr>
            <a:xfrm>
              <a:off x="384598" y="2452253"/>
              <a:ext cx="719550" cy="856017"/>
            </a:xfrm>
            <a:custGeom>
              <a:avLst/>
              <a:gdLst>
                <a:gd name="connsiteX0" fmla="*/ 205264 w 552450"/>
                <a:gd name="connsiteY0" fmla="*/ 15716 h 657225"/>
                <a:gd name="connsiteX1" fmla="*/ 65246 w 552450"/>
                <a:gd name="connsiteY1" fmla="*/ 152876 h 657225"/>
                <a:gd name="connsiteX2" fmla="*/ 25241 w 552450"/>
                <a:gd name="connsiteY2" fmla="*/ 294799 h 657225"/>
                <a:gd name="connsiteX3" fmla="*/ 7144 w 552450"/>
                <a:gd name="connsiteY3" fmla="*/ 385286 h 657225"/>
                <a:gd name="connsiteX4" fmla="*/ 48101 w 552450"/>
                <a:gd name="connsiteY4" fmla="*/ 443389 h 657225"/>
                <a:gd name="connsiteX5" fmla="*/ 181451 w 552450"/>
                <a:gd name="connsiteY5" fmla="*/ 623411 h 657225"/>
                <a:gd name="connsiteX6" fmla="*/ 318611 w 552450"/>
                <a:gd name="connsiteY6" fmla="*/ 650081 h 657225"/>
                <a:gd name="connsiteX7" fmla="*/ 391001 w 552450"/>
                <a:gd name="connsiteY7" fmla="*/ 603409 h 657225"/>
                <a:gd name="connsiteX8" fmla="*/ 501491 w 552450"/>
                <a:gd name="connsiteY8" fmla="*/ 443389 h 657225"/>
                <a:gd name="connsiteX9" fmla="*/ 536734 w 552450"/>
                <a:gd name="connsiteY9" fmla="*/ 405289 h 657225"/>
                <a:gd name="connsiteX10" fmla="*/ 551021 w 552450"/>
                <a:gd name="connsiteY10" fmla="*/ 304324 h 657225"/>
                <a:gd name="connsiteX11" fmla="*/ 454819 w 552450"/>
                <a:gd name="connsiteY11" fmla="*/ 68104 h 657225"/>
                <a:gd name="connsiteX12" fmla="*/ 315754 w 552450"/>
                <a:gd name="connsiteY12" fmla="*/ 7144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50" h="657225">
                  <a:moveTo>
                    <a:pt x="205264" y="15716"/>
                  </a:moveTo>
                  <a:lnTo>
                    <a:pt x="65246" y="152876"/>
                  </a:lnTo>
                  <a:lnTo>
                    <a:pt x="25241" y="294799"/>
                  </a:lnTo>
                  <a:lnTo>
                    <a:pt x="7144" y="385286"/>
                  </a:lnTo>
                  <a:lnTo>
                    <a:pt x="48101" y="443389"/>
                  </a:lnTo>
                  <a:lnTo>
                    <a:pt x="181451" y="623411"/>
                  </a:lnTo>
                  <a:lnTo>
                    <a:pt x="318611" y="650081"/>
                  </a:lnTo>
                  <a:lnTo>
                    <a:pt x="391001" y="603409"/>
                  </a:lnTo>
                  <a:lnTo>
                    <a:pt x="501491" y="443389"/>
                  </a:lnTo>
                  <a:lnTo>
                    <a:pt x="536734" y="405289"/>
                  </a:lnTo>
                  <a:lnTo>
                    <a:pt x="551021" y="304324"/>
                  </a:lnTo>
                  <a:lnTo>
                    <a:pt x="454819" y="68104"/>
                  </a:lnTo>
                  <a:lnTo>
                    <a:pt x="315754" y="7144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10331DD1-4195-4048-A873-1DA3E5DFA3D1}"/>
                </a:ext>
              </a:extLst>
            </p:cNvPr>
            <p:cNvSpPr/>
            <p:nvPr/>
          </p:nvSpPr>
          <p:spPr>
            <a:xfrm>
              <a:off x="657531" y="3058908"/>
              <a:ext cx="173685" cy="124060"/>
            </a:xfrm>
            <a:custGeom>
              <a:avLst/>
              <a:gdLst>
                <a:gd name="connsiteX0" fmla="*/ 7144 w 133350"/>
                <a:gd name="connsiteY0" fmla="*/ 7144 h 95250"/>
                <a:gd name="connsiteX1" fmla="*/ 134779 w 133350"/>
                <a:gd name="connsiteY1" fmla="*/ 21431 h 95250"/>
                <a:gd name="connsiteX2" fmla="*/ 76676 w 133350"/>
                <a:gd name="connsiteY2" fmla="*/ 90964 h 95250"/>
                <a:gd name="connsiteX3" fmla="*/ 27146 w 133350"/>
                <a:gd name="connsiteY3" fmla="*/ 7096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95250">
                  <a:moveTo>
                    <a:pt x="7144" y="7144"/>
                  </a:moveTo>
                  <a:lnTo>
                    <a:pt x="134779" y="21431"/>
                  </a:lnTo>
                  <a:lnTo>
                    <a:pt x="76676" y="90964"/>
                  </a:lnTo>
                  <a:lnTo>
                    <a:pt x="27146" y="70961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463E395-4DCA-42EE-ADAE-7E7EA168A2A5}"/>
                </a:ext>
              </a:extLst>
            </p:cNvPr>
            <p:cNvSpPr/>
            <p:nvPr/>
          </p:nvSpPr>
          <p:spPr>
            <a:xfrm>
              <a:off x="736930" y="2357968"/>
              <a:ext cx="533460" cy="781580"/>
            </a:xfrm>
            <a:custGeom>
              <a:avLst/>
              <a:gdLst>
                <a:gd name="connsiteX0" fmla="*/ 7144 w 409575"/>
                <a:gd name="connsiteY0" fmla="*/ 7144 h 600075"/>
                <a:gd name="connsiteX1" fmla="*/ 21431 w 409575"/>
                <a:gd name="connsiteY1" fmla="*/ 76676 h 600075"/>
                <a:gd name="connsiteX2" fmla="*/ 155734 w 409575"/>
                <a:gd name="connsiteY2" fmla="*/ 126206 h 600075"/>
                <a:gd name="connsiteX3" fmla="*/ 222409 w 409575"/>
                <a:gd name="connsiteY3" fmla="*/ 208121 h 600075"/>
                <a:gd name="connsiteX4" fmla="*/ 249079 w 409575"/>
                <a:gd name="connsiteY4" fmla="*/ 327184 h 600075"/>
                <a:gd name="connsiteX5" fmla="*/ 283369 w 409575"/>
                <a:gd name="connsiteY5" fmla="*/ 396716 h 600075"/>
                <a:gd name="connsiteX6" fmla="*/ 280511 w 409575"/>
                <a:gd name="connsiteY6" fmla="*/ 466249 h 600075"/>
                <a:gd name="connsiteX7" fmla="*/ 230981 w 409575"/>
                <a:gd name="connsiteY7" fmla="*/ 515779 h 600075"/>
                <a:gd name="connsiteX8" fmla="*/ 213836 w 409575"/>
                <a:gd name="connsiteY8" fmla="*/ 594836 h 600075"/>
                <a:gd name="connsiteX9" fmla="*/ 312896 w 409575"/>
                <a:gd name="connsiteY9" fmla="*/ 535781 h 600075"/>
                <a:gd name="connsiteX10" fmla="*/ 330041 w 409575"/>
                <a:gd name="connsiteY10" fmla="*/ 565309 h 600075"/>
                <a:gd name="connsiteX11" fmla="*/ 365284 w 409575"/>
                <a:gd name="connsiteY11" fmla="*/ 545306 h 600075"/>
                <a:gd name="connsiteX12" fmla="*/ 399574 w 409575"/>
                <a:gd name="connsiteY12" fmla="*/ 460534 h 600075"/>
                <a:gd name="connsiteX13" fmla="*/ 391001 w 409575"/>
                <a:gd name="connsiteY13" fmla="*/ 379571 h 600075"/>
                <a:gd name="connsiteX14" fmla="*/ 402431 w 409575"/>
                <a:gd name="connsiteY14" fmla="*/ 283369 h 600075"/>
                <a:gd name="connsiteX15" fmla="*/ 310039 w 409575"/>
                <a:gd name="connsiteY15" fmla="*/ 178594 h 600075"/>
                <a:gd name="connsiteX16" fmla="*/ 335756 w 409575"/>
                <a:gd name="connsiteY16" fmla="*/ 158591 h 600075"/>
                <a:gd name="connsiteX17" fmla="*/ 283369 w 409575"/>
                <a:gd name="connsiteY17" fmla="*/ 68104 h 600075"/>
                <a:gd name="connsiteX18" fmla="*/ 172879 w 409575"/>
                <a:gd name="connsiteY18" fmla="*/ 714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9575" h="600075">
                  <a:moveTo>
                    <a:pt x="7144" y="7144"/>
                  </a:moveTo>
                  <a:lnTo>
                    <a:pt x="21431" y="76676"/>
                  </a:lnTo>
                  <a:lnTo>
                    <a:pt x="155734" y="126206"/>
                  </a:lnTo>
                  <a:lnTo>
                    <a:pt x="222409" y="208121"/>
                  </a:lnTo>
                  <a:lnTo>
                    <a:pt x="249079" y="327184"/>
                  </a:lnTo>
                  <a:lnTo>
                    <a:pt x="283369" y="396716"/>
                  </a:lnTo>
                  <a:lnTo>
                    <a:pt x="280511" y="466249"/>
                  </a:lnTo>
                  <a:lnTo>
                    <a:pt x="230981" y="515779"/>
                  </a:lnTo>
                  <a:lnTo>
                    <a:pt x="213836" y="594836"/>
                  </a:lnTo>
                  <a:lnTo>
                    <a:pt x="312896" y="535781"/>
                  </a:lnTo>
                  <a:lnTo>
                    <a:pt x="330041" y="565309"/>
                  </a:lnTo>
                  <a:lnTo>
                    <a:pt x="365284" y="545306"/>
                  </a:lnTo>
                  <a:lnTo>
                    <a:pt x="399574" y="460534"/>
                  </a:lnTo>
                  <a:lnTo>
                    <a:pt x="391001" y="379571"/>
                  </a:lnTo>
                  <a:lnTo>
                    <a:pt x="402431" y="283369"/>
                  </a:lnTo>
                  <a:lnTo>
                    <a:pt x="310039" y="178594"/>
                  </a:lnTo>
                  <a:lnTo>
                    <a:pt x="335756" y="158591"/>
                  </a:lnTo>
                  <a:lnTo>
                    <a:pt x="283369" y="68104"/>
                  </a:lnTo>
                  <a:lnTo>
                    <a:pt x="172879" y="71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92FF6E6-6B00-47F7-A788-0A11D00C1808}"/>
                </a:ext>
              </a:extLst>
            </p:cNvPr>
            <p:cNvSpPr/>
            <p:nvPr/>
          </p:nvSpPr>
          <p:spPr>
            <a:xfrm>
              <a:off x="229523" y="2335637"/>
              <a:ext cx="558272" cy="806392"/>
            </a:xfrm>
            <a:custGeom>
              <a:avLst/>
              <a:gdLst>
                <a:gd name="connsiteX0" fmla="*/ 263366 w 428625"/>
                <a:gd name="connsiteY0" fmla="*/ 7144 h 619125"/>
                <a:gd name="connsiteX1" fmla="*/ 117634 w 428625"/>
                <a:gd name="connsiteY1" fmla="*/ 76676 h 619125"/>
                <a:gd name="connsiteX2" fmla="*/ 65246 w 428625"/>
                <a:gd name="connsiteY2" fmla="*/ 163354 h 619125"/>
                <a:gd name="connsiteX3" fmla="*/ 80486 w 428625"/>
                <a:gd name="connsiteY3" fmla="*/ 207169 h 619125"/>
                <a:gd name="connsiteX4" fmla="*/ 21431 w 428625"/>
                <a:gd name="connsiteY4" fmla="*/ 280511 h 619125"/>
                <a:gd name="connsiteX5" fmla="*/ 7144 w 428625"/>
                <a:gd name="connsiteY5" fmla="*/ 375761 h 619125"/>
                <a:gd name="connsiteX6" fmla="*/ 18574 w 428625"/>
                <a:gd name="connsiteY6" fmla="*/ 422434 h 619125"/>
                <a:gd name="connsiteX7" fmla="*/ 10001 w 428625"/>
                <a:gd name="connsiteY7" fmla="*/ 504349 h 619125"/>
                <a:gd name="connsiteX8" fmla="*/ 59531 w 428625"/>
                <a:gd name="connsiteY8" fmla="*/ 585311 h 619125"/>
                <a:gd name="connsiteX9" fmla="*/ 89059 w 428625"/>
                <a:gd name="connsiteY9" fmla="*/ 556736 h 619125"/>
                <a:gd name="connsiteX10" fmla="*/ 196691 w 428625"/>
                <a:gd name="connsiteY10" fmla="*/ 611981 h 619125"/>
                <a:gd name="connsiteX11" fmla="*/ 167164 w 428625"/>
                <a:gd name="connsiteY11" fmla="*/ 532924 h 619125"/>
                <a:gd name="connsiteX12" fmla="*/ 109061 w 428625"/>
                <a:gd name="connsiteY12" fmla="*/ 396716 h 619125"/>
                <a:gd name="connsiteX13" fmla="*/ 155734 w 428625"/>
                <a:gd name="connsiteY13" fmla="*/ 341471 h 619125"/>
                <a:gd name="connsiteX14" fmla="*/ 213836 w 428625"/>
                <a:gd name="connsiteY14" fmla="*/ 198596 h 619125"/>
                <a:gd name="connsiteX15" fmla="*/ 291941 w 428625"/>
                <a:gd name="connsiteY15" fmla="*/ 129064 h 619125"/>
                <a:gd name="connsiteX16" fmla="*/ 411004 w 428625"/>
                <a:gd name="connsiteY16" fmla="*/ 93821 h 619125"/>
                <a:gd name="connsiteX17" fmla="*/ 429101 w 428625"/>
                <a:gd name="connsiteY17" fmla="*/ 18574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625" h="619125">
                  <a:moveTo>
                    <a:pt x="263366" y="7144"/>
                  </a:moveTo>
                  <a:lnTo>
                    <a:pt x="117634" y="76676"/>
                  </a:lnTo>
                  <a:lnTo>
                    <a:pt x="65246" y="163354"/>
                  </a:lnTo>
                  <a:lnTo>
                    <a:pt x="80486" y="207169"/>
                  </a:lnTo>
                  <a:lnTo>
                    <a:pt x="21431" y="280511"/>
                  </a:lnTo>
                  <a:lnTo>
                    <a:pt x="7144" y="375761"/>
                  </a:lnTo>
                  <a:lnTo>
                    <a:pt x="18574" y="422434"/>
                  </a:lnTo>
                  <a:lnTo>
                    <a:pt x="10001" y="504349"/>
                  </a:lnTo>
                  <a:lnTo>
                    <a:pt x="59531" y="585311"/>
                  </a:lnTo>
                  <a:lnTo>
                    <a:pt x="89059" y="556736"/>
                  </a:lnTo>
                  <a:lnTo>
                    <a:pt x="196691" y="611981"/>
                  </a:lnTo>
                  <a:lnTo>
                    <a:pt x="167164" y="532924"/>
                  </a:lnTo>
                  <a:lnTo>
                    <a:pt x="109061" y="396716"/>
                  </a:lnTo>
                  <a:lnTo>
                    <a:pt x="155734" y="341471"/>
                  </a:lnTo>
                  <a:lnTo>
                    <a:pt x="213836" y="198596"/>
                  </a:lnTo>
                  <a:lnTo>
                    <a:pt x="291941" y="129064"/>
                  </a:lnTo>
                  <a:lnTo>
                    <a:pt x="411004" y="93821"/>
                  </a:lnTo>
                  <a:lnTo>
                    <a:pt x="429101" y="1857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696448AF-349F-444F-8AAC-733E616EA3CA}"/>
                </a:ext>
              </a:extLst>
            </p:cNvPr>
            <p:cNvSpPr/>
            <p:nvPr/>
          </p:nvSpPr>
          <p:spPr>
            <a:xfrm>
              <a:off x="575473" y="2978269"/>
              <a:ext cx="347369" cy="235715"/>
            </a:xfrm>
            <a:custGeom>
              <a:avLst/>
              <a:gdLst>
                <a:gd name="connsiteX0" fmla="*/ 256836 w 266700"/>
                <a:gd name="connsiteY0" fmla="*/ 58579 h 180975"/>
                <a:gd name="connsiteX1" fmla="*/ 175874 w 266700"/>
                <a:gd name="connsiteY1" fmla="*/ 8096 h 180975"/>
                <a:gd name="connsiteX2" fmla="*/ 133964 w 266700"/>
                <a:gd name="connsiteY2" fmla="*/ 20479 h 180975"/>
                <a:gd name="connsiteX3" fmla="*/ 92054 w 266700"/>
                <a:gd name="connsiteY3" fmla="*/ 7144 h 180975"/>
                <a:gd name="connsiteX4" fmla="*/ 11091 w 266700"/>
                <a:gd name="connsiteY4" fmla="*/ 57626 h 180975"/>
                <a:gd name="connsiteX5" fmla="*/ 15854 w 266700"/>
                <a:gd name="connsiteY5" fmla="*/ 87154 h 180975"/>
                <a:gd name="connsiteX6" fmla="*/ 28236 w 266700"/>
                <a:gd name="connsiteY6" fmla="*/ 90964 h 180975"/>
                <a:gd name="connsiteX7" fmla="*/ 45381 w 266700"/>
                <a:gd name="connsiteY7" fmla="*/ 82391 h 180975"/>
                <a:gd name="connsiteX8" fmla="*/ 50144 w 266700"/>
                <a:gd name="connsiteY8" fmla="*/ 76676 h 180975"/>
                <a:gd name="connsiteX9" fmla="*/ 134916 w 266700"/>
                <a:gd name="connsiteY9" fmla="*/ 175736 h 180975"/>
                <a:gd name="connsiteX10" fmla="*/ 219689 w 266700"/>
                <a:gd name="connsiteY10" fmla="*/ 76676 h 180975"/>
                <a:gd name="connsiteX11" fmla="*/ 224451 w 266700"/>
                <a:gd name="connsiteY11" fmla="*/ 82391 h 180975"/>
                <a:gd name="connsiteX12" fmla="*/ 241596 w 266700"/>
                <a:gd name="connsiteY12" fmla="*/ 90964 h 180975"/>
                <a:gd name="connsiteX13" fmla="*/ 253979 w 266700"/>
                <a:gd name="connsiteY13" fmla="*/ 87154 h 180975"/>
                <a:gd name="connsiteX14" fmla="*/ 256836 w 266700"/>
                <a:gd name="connsiteY14" fmla="*/ 58579 h 180975"/>
                <a:gd name="connsiteX15" fmla="*/ 133964 w 266700"/>
                <a:gd name="connsiteY15" fmla="*/ 134779 h 180975"/>
                <a:gd name="connsiteX16" fmla="*/ 93959 w 266700"/>
                <a:gd name="connsiteY16" fmla="*/ 91916 h 180975"/>
                <a:gd name="connsiteX17" fmla="*/ 173969 w 266700"/>
                <a:gd name="connsiteY17" fmla="*/ 91916 h 180975"/>
                <a:gd name="connsiteX18" fmla="*/ 133964 w 266700"/>
                <a:gd name="connsiteY18" fmla="*/ 13477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700" h="180975">
                  <a:moveTo>
                    <a:pt x="256836" y="58579"/>
                  </a:moveTo>
                  <a:cubicBezTo>
                    <a:pt x="253026" y="53816"/>
                    <a:pt x="219689" y="10001"/>
                    <a:pt x="175874" y="8096"/>
                  </a:cubicBezTo>
                  <a:cubicBezTo>
                    <a:pt x="164444" y="7144"/>
                    <a:pt x="149204" y="10001"/>
                    <a:pt x="133964" y="20479"/>
                  </a:cubicBezTo>
                  <a:cubicBezTo>
                    <a:pt x="118724" y="9049"/>
                    <a:pt x="103484" y="7144"/>
                    <a:pt x="92054" y="7144"/>
                  </a:cubicBezTo>
                  <a:cubicBezTo>
                    <a:pt x="48239" y="9049"/>
                    <a:pt x="14901" y="51911"/>
                    <a:pt x="11091" y="57626"/>
                  </a:cubicBezTo>
                  <a:cubicBezTo>
                    <a:pt x="4424" y="67151"/>
                    <a:pt x="6329" y="80486"/>
                    <a:pt x="15854" y="87154"/>
                  </a:cubicBezTo>
                  <a:cubicBezTo>
                    <a:pt x="19664" y="90011"/>
                    <a:pt x="24426" y="90964"/>
                    <a:pt x="28236" y="90964"/>
                  </a:cubicBezTo>
                  <a:cubicBezTo>
                    <a:pt x="34904" y="90964"/>
                    <a:pt x="41571" y="88106"/>
                    <a:pt x="45381" y="82391"/>
                  </a:cubicBezTo>
                  <a:cubicBezTo>
                    <a:pt x="46334" y="81439"/>
                    <a:pt x="48239" y="79534"/>
                    <a:pt x="50144" y="76676"/>
                  </a:cubicBezTo>
                  <a:cubicBezTo>
                    <a:pt x="53001" y="130969"/>
                    <a:pt x="90149" y="175736"/>
                    <a:pt x="134916" y="175736"/>
                  </a:cubicBezTo>
                  <a:cubicBezTo>
                    <a:pt x="178731" y="175736"/>
                    <a:pt x="215879" y="130969"/>
                    <a:pt x="219689" y="76676"/>
                  </a:cubicBezTo>
                  <a:cubicBezTo>
                    <a:pt x="221594" y="78581"/>
                    <a:pt x="223499" y="80486"/>
                    <a:pt x="224451" y="82391"/>
                  </a:cubicBezTo>
                  <a:cubicBezTo>
                    <a:pt x="228261" y="88106"/>
                    <a:pt x="234929" y="90964"/>
                    <a:pt x="241596" y="90964"/>
                  </a:cubicBezTo>
                  <a:cubicBezTo>
                    <a:pt x="246359" y="90964"/>
                    <a:pt x="250169" y="90011"/>
                    <a:pt x="253979" y="87154"/>
                  </a:cubicBezTo>
                  <a:cubicBezTo>
                    <a:pt x="262551" y="81439"/>
                    <a:pt x="264456" y="68104"/>
                    <a:pt x="256836" y="58579"/>
                  </a:cubicBezTo>
                  <a:close/>
                  <a:moveTo>
                    <a:pt x="133964" y="134779"/>
                  </a:moveTo>
                  <a:cubicBezTo>
                    <a:pt x="119676" y="134779"/>
                    <a:pt x="100626" y="119539"/>
                    <a:pt x="93959" y="91916"/>
                  </a:cubicBezTo>
                  <a:lnTo>
                    <a:pt x="173969" y="91916"/>
                  </a:lnTo>
                  <a:cubicBezTo>
                    <a:pt x="167301" y="119539"/>
                    <a:pt x="148251" y="134779"/>
                    <a:pt x="133964" y="13477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A89ADBAB-85BE-4C3B-8152-94FA4404DED0}"/>
                </a:ext>
              </a:extLst>
            </p:cNvPr>
            <p:cNvSpPr/>
            <p:nvPr/>
          </p:nvSpPr>
          <p:spPr>
            <a:xfrm>
              <a:off x="191064" y="2315787"/>
              <a:ext cx="1116543" cy="1004889"/>
            </a:xfrm>
            <a:custGeom>
              <a:avLst/>
              <a:gdLst>
                <a:gd name="connsiteX0" fmla="*/ 852964 w 857250"/>
                <a:gd name="connsiteY0" fmla="*/ 368141 h 771525"/>
                <a:gd name="connsiteX1" fmla="*/ 773906 w 857250"/>
                <a:gd name="connsiteY1" fmla="*/ 219551 h 771525"/>
                <a:gd name="connsiteX2" fmla="*/ 766286 w 857250"/>
                <a:gd name="connsiteY2" fmla="*/ 146209 h 771525"/>
                <a:gd name="connsiteX3" fmla="*/ 535781 w 857250"/>
                <a:gd name="connsiteY3" fmla="*/ 7144 h 771525"/>
                <a:gd name="connsiteX4" fmla="*/ 430054 w 857250"/>
                <a:gd name="connsiteY4" fmla="*/ 23336 h 771525"/>
                <a:gd name="connsiteX5" fmla="*/ 324326 w 857250"/>
                <a:gd name="connsiteY5" fmla="*/ 7144 h 771525"/>
                <a:gd name="connsiteX6" fmla="*/ 93821 w 857250"/>
                <a:gd name="connsiteY6" fmla="*/ 146209 h 771525"/>
                <a:gd name="connsiteX7" fmla="*/ 86201 w 857250"/>
                <a:gd name="connsiteY7" fmla="*/ 219551 h 771525"/>
                <a:gd name="connsiteX8" fmla="*/ 7144 w 857250"/>
                <a:gd name="connsiteY8" fmla="*/ 368141 h 771525"/>
                <a:gd name="connsiteX9" fmla="*/ 29051 w 857250"/>
                <a:gd name="connsiteY9" fmla="*/ 445294 h 771525"/>
                <a:gd name="connsiteX10" fmla="*/ 54769 w 857250"/>
                <a:gd name="connsiteY10" fmla="*/ 593884 h 771525"/>
                <a:gd name="connsiteX11" fmla="*/ 119539 w 857250"/>
                <a:gd name="connsiteY11" fmla="*/ 624364 h 771525"/>
                <a:gd name="connsiteX12" fmla="*/ 136684 w 857250"/>
                <a:gd name="connsiteY12" fmla="*/ 600551 h 771525"/>
                <a:gd name="connsiteX13" fmla="*/ 231934 w 857250"/>
                <a:gd name="connsiteY13" fmla="*/ 643414 h 771525"/>
                <a:gd name="connsiteX14" fmla="*/ 431006 w 857250"/>
                <a:gd name="connsiteY14" fmla="*/ 771049 h 771525"/>
                <a:gd name="connsiteX15" fmla="*/ 630079 w 857250"/>
                <a:gd name="connsiteY15" fmla="*/ 643414 h 771525"/>
                <a:gd name="connsiteX16" fmla="*/ 725329 w 857250"/>
                <a:gd name="connsiteY16" fmla="*/ 600551 h 771525"/>
                <a:gd name="connsiteX17" fmla="*/ 742474 w 857250"/>
                <a:gd name="connsiteY17" fmla="*/ 624364 h 771525"/>
                <a:gd name="connsiteX18" fmla="*/ 807244 w 857250"/>
                <a:gd name="connsiteY18" fmla="*/ 593884 h 771525"/>
                <a:gd name="connsiteX19" fmla="*/ 832961 w 857250"/>
                <a:gd name="connsiteY19" fmla="*/ 445294 h 771525"/>
                <a:gd name="connsiteX20" fmla="*/ 852964 w 857250"/>
                <a:gd name="connsiteY20" fmla="*/ 368141 h 771525"/>
                <a:gd name="connsiteX21" fmla="*/ 642461 w 857250"/>
                <a:gd name="connsiteY21" fmla="*/ 513874 h 771525"/>
                <a:gd name="connsiteX22" fmla="*/ 630079 w 857250"/>
                <a:gd name="connsiteY22" fmla="*/ 528161 h 771525"/>
                <a:gd name="connsiteX23" fmla="*/ 430054 w 857250"/>
                <a:gd name="connsiteY23" fmla="*/ 728186 h 771525"/>
                <a:gd name="connsiteX24" fmla="*/ 230029 w 857250"/>
                <a:gd name="connsiteY24" fmla="*/ 528161 h 771525"/>
                <a:gd name="connsiteX25" fmla="*/ 216694 w 857250"/>
                <a:gd name="connsiteY25" fmla="*/ 513874 h 771525"/>
                <a:gd name="connsiteX26" fmla="*/ 209074 w 857250"/>
                <a:gd name="connsiteY26" fmla="*/ 512921 h 771525"/>
                <a:gd name="connsiteX27" fmla="*/ 196691 w 857250"/>
                <a:gd name="connsiteY27" fmla="*/ 516731 h 771525"/>
                <a:gd name="connsiteX28" fmla="*/ 175736 w 857250"/>
                <a:gd name="connsiteY28" fmla="*/ 452914 h 771525"/>
                <a:gd name="connsiteX29" fmla="*/ 195739 w 857250"/>
                <a:gd name="connsiteY29" fmla="*/ 389096 h 771525"/>
                <a:gd name="connsiteX30" fmla="*/ 196691 w 857250"/>
                <a:gd name="connsiteY30" fmla="*/ 389096 h 771525"/>
                <a:gd name="connsiteX31" fmla="*/ 213836 w 857250"/>
                <a:gd name="connsiteY31" fmla="*/ 383381 h 771525"/>
                <a:gd name="connsiteX32" fmla="*/ 215741 w 857250"/>
                <a:gd name="connsiteY32" fmla="*/ 380524 h 771525"/>
                <a:gd name="connsiteX33" fmla="*/ 215741 w 857250"/>
                <a:gd name="connsiteY33" fmla="*/ 431959 h 771525"/>
                <a:gd name="connsiteX34" fmla="*/ 214789 w 857250"/>
                <a:gd name="connsiteY34" fmla="*/ 431959 h 771525"/>
                <a:gd name="connsiteX35" fmla="*/ 214789 w 857250"/>
                <a:gd name="connsiteY35" fmla="*/ 441484 h 771525"/>
                <a:gd name="connsiteX36" fmla="*/ 235744 w 857250"/>
                <a:gd name="connsiteY36" fmla="*/ 462439 h 771525"/>
                <a:gd name="connsiteX37" fmla="*/ 363379 w 857250"/>
                <a:gd name="connsiteY37" fmla="*/ 462439 h 771525"/>
                <a:gd name="connsiteX38" fmla="*/ 369094 w 857250"/>
                <a:gd name="connsiteY38" fmla="*/ 461486 h 771525"/>
                <a:gd name="connsiteX39" fmla="*/ 431959 w 857250"/>
                <a:gd name="connsiteY39" fmla="*/ 411956 h 771525"/>
                <a:gd name="connsiteX40" fmla="*/ 494824 w 857250"/>
                <a:gd name="connsiteY40" fmla="*/ 461486 h 771525"/>
                <a:gd name="connsiteX41" fmla="*/ 500539 w 857250"/>
                <a:gd name="connsiteY41" fmla="*/ 462439 h 771525"/>
                <a:gd name="connsiteX42" fmla="*/ 621506 w 857250"/>
                <a:gd name="connsiteY42" fmla="*/ 462439 h 771525"/>
                <a:gd name="connsiteX43" fmla="*/ 642461 w 857250"/>
                <a:gd name="connsiteY43" fmla="*/ 441484 h 771525"/>
                <a:gd name="connsiteX44" fmla="*/ 642461 w 857250"/>
                <a:gd name="connsiteY44" fmla="*/ 431959 h 771525"/>
                <a:gd name="connsiteX45" fmla="*/ 642461 w 857250"/>
                <a:gd name="connsiteY45" fmla="*/ 379571 h 771525"/>
                <a:gd name="connsiteX46" fmla="*/ 645319 w 857250"/>
                <a:gd name="connsiteY46" fmla="*/ 383381 h 771525"/>
                <a:gd name="connsiteX47" fmla="*/ 662464 w 857250"/>
                <a:gd name="connsiteY47" fmla="*/ 389096 h 771525"/>
                <a:gd name="connsiteX48" fmla="*/ 663416 w 857250"/>
                <a:gd name="connsiteY48" fmla="*/ 389096 h 771525"/>
                <a:gd name="connsiteX49" fmla="*/ 683419 w 857250"/>
                <a:gd name="connsiteY49" fmla="*/ 452914 h 771525"/>
                <a:gd name="connsiteX50" fmla="*/ 660559 w 857250"/>
                <a:gd name="connsiteY50" fmla="*/ 515779 h 771525"/>
                <a:gd name="connsiteX51" fmla="*/ 642461 w 857250"/>
                <a:gd name="connsiteY51" fmla="*/ 513874 h 771525"/>
                <a:gd name="connsiteX52" fmla="*/ 218599 w 857250"/>
                <a:gd name="connsiteY52" fmla="*/ 320516 h 771525"/>
                <a:gd name="connsiteX53" fmla="*/ 429101 w 857250"/>
                <a:gd name="connsiteY53" fmla="*/ 134779 h 771525"/>
                <a:gd name="connsiteX54" fmla="*/ 639604 w 857250"/>
                <a:gd name="connsiteY54" fmla="*/ 320516 h 771525"/>
                <a:gd name="connsiteX55" fmla="*/ 218599 w 857250"/>
                <a:gd name="connsiteY55" fmla="*/ 320516 h 771525"/>
                <a:gd name="connsiteX56" fmla="*/ 809149 w 857250"/>
                <a:gd name="connsiteY56" fmla="*/ 400526 h 771525"/>
                <a:gd name="connsiteX57" fmla="*/ 807244 w 857250"/>
                <a:gd name="connsiteY57" fmla="*/ 397669 h 771525"/>
                <a:gd name="connsiteX58" fmla="*/ 777716 w 857250"/>
                <a:gd name="connsiteY58" fmla="*/ 392906 h 771525"/>
                <a:gd name="connsiteX59" fmla="*/ 772001 w 857250"/>
                <a:gd name="connsiteY59" fmla="*/ 422434 h 771525"/>
                <a:gd name="connsiteX60" fmla="*/ 774859 w 857250"/>
                <a:gd name="connsiteY60" fmla="*/ 426244 h 771525"/>
                <a:gd name="connsiteX61" fmla="*/ 773906 w 857250"/>
                <a:gd name="connsiteY61" fmla="*/ 566261 h 771525"/>
                <a:gd name="connsiteX62" fmla="*/ 763429 w 857250"/>
                <a:gd name="connsiteY62" fmla="*/ 576739 h 771525"/>
                <a:gd name="connsiteX63" fmla="*/ 768191 w 857250"/>
                <a:gd name="connsiteY63" fmla="*/ 542449 h 771525"/>
                <a:gd name="connsiteX64" fmla="*/ 754856 w 857250"/>
                <a:gd name="connsiteY64" fmla="*/ 517684 h 771525"/>
                <a:gd name="connsiteX65" fmla="*/ 729139 w 857250"/>
                <a:gd name="connsiteY65" fmla="*/ 527209 h 771525"/>
                <a:gd name="connsiteX66" fmla="*/ 651986 w 857250"/>
                <a:gd name="connsiteY66" fmla="*/ 594836 h 771525"/>
                <a:gd name="connsiteX67" fmla="*/ 665321 w 857250"/>
                <a:gd name="connsiteY67" fmla="*/ 557689 h 771525"/>
                <a:gd name="connsiteX68" fmla="*/ 726281 w 857250"/>
                <a:gd name="connsiteY68" fmla="*/ 451961 h 771525"/>
                <a:gd name="connsiteX69" fmla="*/ 683419 w 857250"/>
                <a:gd name="connsiteY69" fmla="*/ 351949 h 771525"/>
                <a:gd name="connsiteX70" fmla="*/ 683419 w 857250"/>
                <a:gd name="connsiteY70" fmla="*/ 346234 h 771525"/>
                <a:gd name="connsiteX71" fmla="*/ 662464 w 857250"/>
                <a:gd name="connsiteY71" fmla="*/ 246221 h 771525"/>
                <a:gd name="connsiteX72" fmla="*/ 707231 w 857250"/>
                <a:gd name="connsiteY72" fmla="*/ 280511 h 771525"/>
                <a:gd name="connsiteX73" fmla="*/ 752951 w 857250"/>
                <a:gd name="connsiteY73" fmla="*/ 358616 h 771525"/>
                <a:gd name="connsiteX74" fmla="*/ 757714 w 857250"/>
                <a:gd name="connsiteY74" fmla="*/ 362426 h 771525"/>
                <a:gd name="connsiteX75" fmla="*/ 757714 w 857250"/>
                <a:gd name="connsiteY75" fmla="*/ 362426 h 771525"/>
                <a:gd name="connsiteX76" fmla="*/ 762476 w 857250"/>
                <a:gd name="connsiteY76" fmla="*/ 358616 h 771525"/>
                <a:gd name="connsiteX77" fmla="*/ 726281 w 857250"/>
                <a:gd name="connsiteY77" fmla="*/ 265271 h 771525"/>
                <a:gd name="connsiteX78" fmla="*/ 654844 w 857250"/>
                <a:gd name="connsiteY78" fmla="*/ 231934 h 771525"/>
                <a:gd name="connsiteX79" fmla="*/ 492919 w 857250"/>
                <a:gd name="connsiteY79" fmla="*/ 101441 h 771525"/>
                <a:gd name="connsiteX80" fmla="*/ 525304 w 857250"/>
                <a:gd name="connsiteY80" fmla="*/ 91916 h 771525"/>
                <a:gd name="connsiteX81" fmla="*/ 601504 w 857250"/>
                <a:gd name="connsiteY81" fmla="*/ 93821 h 771525"/>
                <a:gd name="connsiteX82" fmla="*/ 607219 w 857250"/>
                <a:gd name="connsiteY82" fmla="*/ 91916 h 771525"/>
                <a:gd name="connsiteX83" fmla="*/ 606266 w 857250"/>
                <a:gd name="connsiteY83" fmla="*/ 86201 h 771525"/>
                <a:gd name="connsiteX84" fmla="*/ 522446 w 857250"/>
                <a:gd name="connsiteY84" fmla="*/ 70009 h 771525"/>
                <a:gd name="connsiteX85" fmla="*/ 471964 w 857250"/>
                <a:gd name="connsiteY85" fmla="*/ 97631 h 771525"/>
                <a:gd name="connsiteX86" fmla="*/ 429101 w 857250"/>
                <a:gd name="connsiteY86" fmla="*/ 93821 h 771525"/>
                <a:gd name="connsiteX87" fmla="*/ 385286 w 857250"/>
                <a:gd name="connsiteY87" fmla="*/ 97631 h 771525"/>
                <a:gd name="connsiteX88" fmla="*/ 274796 w 857250"/>
                <a:gd name="connsiteY88" fmla="*/ 81439 h 771525"/>
                <a:gd name="connsiteX89" fmla="*/ 190976 w 857250"/>
                <a:gd name="connsiteY89" fmla="*/ 141446 h 771525"/>
                <a:gd name="connsiteX90" fmla="*/ 193834 w 857250"/>
                <a:gd name="connsiteY90" fmla="*/ 147161 h 771525"/>
                <a:gd name="connsiteX91" fmla="*/ 195739 w 857250"/>
                <a:gd name="connsiteY91" fmla="*/ 147161 h 771525"/>
                <a:gd name="connsiteX92" fmla="*/ 199549 w 857250"/>
                <a:gd name="connsiteY92" fmla="*/ 145256 h 771525"/>
                <a:gd name="connsiteX93" fmla="*/ 277654 w 857250"/>
                <a:gd name="connsiteY93" fmla="*/ 110014 h 771525"/>
                <a:gd name="connsiteX94" fmla="*/ 352901 w 857250"/>
                <a:gd name="connsiteY94" fmla="*/ 105251 h 771525"/>
                <a:gd name="connsiteX95" fmla="*/ 174784 w 857250"/>
                <a:gd name="connsiteY95" fmla="*/ 346234 h 771525"/>
                <a:gd name="connsiteX96" fmla="*/ 174784 w 857250"/>
                <a:gd name="connsiteY96" fmla="*/ 351949 h 771525"/>
                <a:gd name="connsiteX97" fmla="*/ 138589 w 857250"/>
                <a:gd name="connsiteY97" fmla="*/ 403384 h 771525"/>
                <a:gd name="connsiteX98" fmla="*/ 107156 w 857250"/>
                <a:gd name="connsiteY98" fmla="*/ 430054 h 771525"/>
                <a:gd name="connsiteX99" fmla="*/ 88106 w 857250"/>
                <a:gd name="connsiteY99" fmla="*/ 497681 h 771525"/>
                <a:gd name="connsiteX100" fmla="*/ 91916 w 857250"/>
                <a:gd name="connsiteY100" fmla="*/ 500539 h 771525"/>
                <a:gd name="connsiteX101" fmla="*/ 92869 w 857250"/>
                <a:gd name="connsiteY101" fmla="*/ 500539 h 771525"/>
                <a:gd name="connsiteX102" fmla="*/ 96679 w 857250"/>
                <a:gd name="connsiteY102" fmla="*/ 495776 h 771525"/>
                <a:gd name="connsiteX103" fmla="*/ 123349 w 857250"/>
                <a:gd name="connsiteY103" fmla="*/ 446246 h 771525"/>
                <a:gd name="connsiteX104" fmla="*/ 133826 w 857250"/>
                <a:gd name="connsiteY104" fmla="*/ 434816 h 771525"/>
                <a:gd name="connsiteX105" fmla="*/ 132874 w 857250"/>
                <a:gd name="connsiteY105" fmla="*/ 451961 h 771525"/>
                <a:gd name="connsiteX106" fmla="*/ 193834 w 857250"/>
                <a:gd name="connsiteY106" fmla="*/ 557689 h 771525"/>
                <a:gd name="connsiteX107" fmla="*/ 207169 w 857250"/>
                <a:gd name="connsiteY107" fmla="*/ 594836 h 771525"/>
                <a:gd name="connsiteX108" fmla="*/ 130016 w 857250"/>
                <a:gd name="connsiteY108" fmla="*/ 527209 h 771525"/>
                <a:gd name="connsiteX109" fmla="*/ 104299 w 857250"/>
                <a:gd name="connsiteY109" fmla="*/ 517684 h 771525"/>
                <a:gd name="connsiteX110" fmla="*/ 90964 w 857250"/>
                <a:gd name="connsiteY110" fmla="*/ 542449 h 771525"/>
                <a:gd name="connsiteX111" fmla="*/ 95726 w 857250"/>
                <a:gd name="connsiteY111" fmla="*/ 576739 h 771525"/>
                <a:gd name="connsiteX112" fmla="*/ 85249 w 857250"/>
                <a:gd name="connsiteY112" fmla="*/ 566261 h 771525"/>
                <a:gd name="connsiteX113" fmla="*/ 84296 w 857250"/>
                <a:gd name="connsiteY113" fmla="*/ 426244 h 771525"/>
                <a:gd name="connsiteX114" fmla="*/ 86201 w 857250"/>
                <a:gd name="connsiteY114" fmla="*/ 423386 h 771525"/>
                <a:gd name="connsiteX115" fmla="*/ 80486 w 857250"/>
                <a:gd name="connsiteY115" fmla="*/ 393859 h 771525"/>
                <a:gd name="connsiteX116" fmla="*/ 50959 w 857250"/>
                <a:gd name="connsiteY116" fmla="*/ 398621 h 771525"/>
                <a:gd name="connsiteX117" fmla="*/ 49054 w 857250"/>
                <a:gd name="connsiteY117" fmla="*/ 401479 h 771525"/>
                <a:gd name="connsiteX118" fmla="*/ 47149 w 857250"/>
                <a:gd name="connsiteY118" fmla="*/ 369094 h 771525"/>
                <a:gd name="connsiteX119" fmla="*/ 160496 w 857250"/>
                <a:gd name="connsiteY119" fmla="*/ 219551 h 771525"/>
                <a:gd name="connsiteX120" fmla="*/ 163354 w 857250"/>
                <a:gd name="connsiteY120" fmla="*/ 218599 h 771525"/>
                <a:gd name="connsiteX121" fmla="*/ 171926 w 857250"/>
                <a:gd name="connsiteY121" fmla="*/ 190024 h 771525"/>
                <a:gd name="connsiteX122" fmla="*/ 143351 w 857250"/>
                <a:gd name="connsiteY122" fmla="*/ 180499 h 771525"/>
                <a:gd name="connsiteX123" fmla="*/ 140494 w 857250"/>
                <a:gd name="connsiteY123" fmla="*/ 182404 h 771525"/>
                <a:gd name="connsiteX124" fmla="*/ 119539 w 857250"/>
                <a:gd name="connsiteY124" fmla="*/ 190024 h 771525"/>
                <a:gd name="connsiteX125" fmla="*/ 129064 w 857250"/>
                <a:gd name="connsiteY125" fmla="*/ 167164 h 771525"/>
                <a:gd name="connsiteX126" fmla="*/ 322421 w 857250"/>
                <a:gd name="connsiteY126" fmla="*/ 51911 h 771525"/>
                <a:gd name="connsiteX127" fmla="*/ 411004 w 857250"/>
                <a:gd name="connsiteY127" fmla="*/ 63341 h 771525"/>
                <a:gd name="connsiteX128" fmla="*/ 411004 w 857250"/>
                <a:gd name="connsiteY128" fmla="*/ 63341 h 771525"/>
                <a:gd name="connsiteX129" fmla="*/ 413861 w 857250"/>
                <a:gd name="connsiteY129" fmla="*/ 67151 h 771525"/>
                <a:gd name="connsiteX130" fmla="*/ 414814 w 857250"/>
                <a:gd name="connsiteY130" fmla="*/ 68104 h 771525"/>
                <a:gd name="connsiteX131" fmla="*/ 417671 w 857250"/>
                <a:gd name="connsiteY131" fmla="*/ 70009 h 771525"/>
                <a:gd name="connsiteX132" fmla="*/ 419576 w 857250"/>
                <a:gd name="connsiteY132" fmla="*/ 70961 h 771525"/>
                <a:gd name="connsiteX133" fmla="*/ 422434 w 857250"/>
                <a:gd name="connsiteY133" fmla="*/ 71914 h 771525"/>
                <a:gd name="connsiteX134" fmla="*/ 424339 w 857250"/>
                <a:gd name="connsiteY134" fmla="*/ 71914 h 771525"/>
                <a:gd name="connsiteX135" fmla="*/ 429101 w 857250"/>
                <a:gd name="connsiteY135" fmla="*/ 72866 h 771525"/>
                <a:gd name="connsiteX136" fmla="*/ 433864 w 857250"/>
                <a:gd name="connsiteY136" fmla="*/ 71914 h 771525"/>
                <a:gd name="connsiteX137" fmla="*/ 435769 w 857250"/>
                <a:gd name="connsiteY137" fmla="*/ 71914 h 771525"/>
                <a:gd name="connsiteX138" fmla="*/ 438626 w 857250"/>
                <a:gd name="connsiteY138" fmla="*/ 70961 h 771525"/>
                <a:gd name="connsiteX139" fmla="*/ 440531 w 857250"/>
                <a:gd name="connsiteY139" fmla="*/ 70009 h 771525"/>
                <a:gd name="connsiteX140" fmla="*/ 443389 w 857250"/>
                <a:gd name="connsiteY140" fmla="*/ 68104 h 771525"/>
                <a:gd name="connsiteX141" fmla="*/ 444341 w 857250"/>
                <a:gd name="connsiteY141" fmla="*/ 67151 h 771525"/>
                <a:gd name="connsiteX142" fmla="*/ 447199 w 857250"/>
                <a:gd name="connsiteY142" fmla="*/ 63341 h 771525"/>
                <a:gd name="connsiteX143" fmla="*/ 447199 w 857250"/>
                <a:gd name="connsiteY143" fmla="*/ 63341 h 771525"/>
                <a:gd name="connsiteX144" fmla="*/ 535781 w 857250"/>
                <a:gd name="connsiteY144" fmla="*/ 51911 h 771525"/>
                <a:gd name="connsiteX145" fmla="*/ 729139 w 857250"/>
                <a:gd name="connsiteY145" fmla="*/ 167164 h 771525"/>
                <a:gd name="connsiteX146" fmla="*/ 738664 w 857250"/>
                <a:gd name="connsiteY146" fmla="*/ 190024 h 771525"/>
                <a:gd name="connsiteX147" fmla="*/ 717709 w 857250"/>
                <a:gd name="connsiteY147" fmla="*/ 182404 h 771525"/>
                <a:gd name="connsiteX148" fmla="*/ 714851 w 857250"/>
                <a:gd name="connsiteY148" fmla="*/ 180499 h 771525"/>
                <a:gd name="connsiteX149" fmla="*/ 686276 w 857250"/>
                <a:gd name="connsiteY149" fmla="*/ 190024 h 771525"/>
                <a:gd name="connsiteX150" fmla="*/ 694849 w 857250"/>
                <a:gd name="connsiteY150" fmla="*/ 218599 h 771525"/>
                <a:gd name="connsiteX151" fmla="*/ 697706 w 857250"/>
                <a:gd name="connsiteY151" fmla="*/ 219551 h 771525"/>
                <a:gd name="connsiteX152" fmla="*/ 811054 w 857250"/>
                <a:gd name="connsiteY152" fmla="*/ 369094 h 771525"/>
                <a:gd name="connsiteX153" fmla="*/ 809149 w 857250"/>
                <a:gd name="connsiteY153" fmla="*/ 40052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57250" h="771525">
                  <a:moveTo>
                    <a:pt x="852964" y="368141"/>
                  </a:moveTo>
                  <a:cubicBezTo>
                    <a:pt x="852964" y="302419"/>
                    <a:pt x="811054" y="251936"/>
                    <a:pt x="773906" y="219551"/>
                  </a:cubicBezTo>
                  <a:cubicBezTo>
                    <a:pt x="792004" y="197644"/>
                    <a:pt x="773906" y="160496"/>
                    <a:pt x="766286" y="146209"/>
                  </a:cubicBezTo>
                  <a:cubicBezTo>
                    <a:pt x="717709" y="51911"/>
                    <a:pt x="599599" y="7144"/>
                    <a:pt x="535781" y="7144"/>
                  </a:cubicBezTo>
                  <a:cubicBezTo>
                    <a:pt x="509111" y="7144"/>
                    <a:pt x="458629" y="9049"/>
                    <a:pt x="430054" y="23336"/>
                  </a:cubicBezTo>
                  <a:cubicBezTo>
                    <a:pt x="401479" y="9049"/>
                    <a:pt x="350996" y="7144"/>
                    <a:pt x="324326" y="7144"/>
                  </a:cubicBezTo>
                  <a:cubicBezTo>
                    <a:pt x="259556" y="7144"/>
                    <a:pt x="141446" y="50959"/>
                    <a:pt x="93821" y="146209"/>
                  </a:cubicBezTo>
                  <a:cubicBezTo>
                    <a:pt x="86201" y="160496"/>
                    <a:pt x="68104" y="197644"/>
                    <a:pt x="86201" y="219551"/>
                  </a:cubicBezTo>
                  <a:cubicBezTo>
                    <a:pt x="48101" y="251936"/>
                    <a:pt x="7144" y="301466"/>
                    <a:pt x="7144" y="368141"/>
                  </a:cubicBezTo>
                  <a:cubicBezTo>
                    <a:pt x="7144" y="399574"/>
                    <a:pt x="10001" y="431959"/>
                    <a:pt x="29051" y="445294"/>
                  </a:cubicBezTo>
                  <a:cubicBezTo>
                    <a:pt x="13811" y="488156"/>
                    <a:pt x="10954" y="545306"/>
                    <a:pt x="54769" y="593884"/>
                  </a:cubicBezTo>
                  <a:cubicBezTo>
                    <a:pt x="66199" y="607219"/>
                    <a:pt x="92869" y="636746"/>
                    <a:pt x="119539" y="624364"/>
                  </a:cubicBezTo>
                  <a:cubicBezTo>
                    <a:pt x="128111" y="619601"/>
                    <a:pt x="133826" y="611981"/>
                    <a:pt x="136684" y="600551"/>
                  </a:cubicBezTo>
                  <a:cubicBezTo>
                    <a:pt x="159544" y="621506"/>
                    <a:pt x="191929" y="640556"/>
                    <a:pt x="231934" y="643414"/>
                  </a:cubicBezTo>
                  <a:cubicBezTo>
                    <a:pt x="279559" y="722471"/>
                    <a:pt x="351949" y="771049"/>
                    <a:pt x="431006" y="771049"/>
                  </a:cubicBezTo>
                  <a:cubicBezTo>
                    <a:pt x="510064" y="771049"/>
                    <a:pt x="582454" y="722471"/>
                    <a:pt x="630079" y="643414"/>
                  </a:cubicBezTo>
                  <a:cubicBezTo>
                    <a:pt x="670084" y="641509"/>
                    <a:pt x="702469" y="621506"/>
                    <a:pt x="725329" y="600551"/>
                  </a:cubicBezTo>
                  <a:cubicBezTo>
                    <a:pt x="728186" y="611981"/>
                    <a:pt x="733901" y="619601"/>
                    <a:pt x="742474" y="624364"/>
                  </a:cubicBezTo>
                  <a:cubicBezTo>
                    <a:pt x="768191" y="637699"/>
                    <a:pt x="795814" y="607219"/>
                    <a:pt x="807244" y="593884"/>
                  </a:cubicBezTo>
                  <a:cubicBezTo>
                    <a:pt x="851059" y="544354"/>
                    <a:pt x="848201" y="487204"/>
                    <a:pt x="832961" y="445294"/>
                  </a:cubicBezTo>
                  <a:cubicBezTo>
                    <a:pt x="850106" y="431959"/>
                    <a:pt x="852964" y="399574"/>
                    <a:pt x="852964" y="368141"/>
                  </a:cubicBezTo>
                  <a:close/>
                  <a:moveTo>
                    <a:pt x="642461" y="513874"/>
                  </a:moveTo>
                  <a:cubicBezTo>
                    <a:pt x="635794" y="516731"/>
                    <a:pt x="631984" y="521494"/>
                    <a:pt x="630079" y="528161"/>
                  </a:cubicBezTo>
                  <a:cubicBezTo>
                    <a:pt x="600551" y="648176"/>
                    <a:pt x="519589" y="728186"/>
                    <a:pt x="430054" y="728186"/>
                  </a:cubicBezTo>
                  <a:cubicBezTo>
                    <a:pt x="339566" y="728186"/>
                    <a:pt x="259556" y="648176"/>
                    <a:pt x="230029" y="528161"/>
                  </a:cubicBezTo>
                  <a:cubicBezTo>
                    <a:pt x="228124" y="521494"/>
                    <a:pt x="223361" y="516731"/>
                    <a:pt x="216694" y="513874"/>
                  </a:cubicBezTo>
                  <a:cubicBezTo>
                    <a:pt x="214789" y="512921"/>
                    <a:pt x="211931" y="512921"/>
                    <a:pt x="209074" y="512921"/>
                  </a:cubicBezTo>
                  <a:cubicBezTo>
                    <a:pt x="204311" y="512921"/>
                    <a:pt x="200501" y="513874"/>
                    <a:pt x="196691" y="516731"/>
                  </a:cubicBezTo>
                  <a:cubicBezTo>
                    <a:pt x="190976" y="516731"/>
                    <a:pt x="175736" y="493871"/>
                    <a:pt x="175736" y="452914"/>
                  </a:cubicBezTo>
                  <a:cubicBezTo>
                    <a:pt x="175736" y="413861"/>
                    <a:pt x="190024" y="391954"/>
                    <a:pt x="195739" y="389096"/>
                  </a:cubicBezTo>
                  <a:cubicBezTo>
                    <a:pt x="195739" y="389096"/>
                    <a:pt x="195739" y="389096"/>
                    <a:pt x="196691" y="389096"/>
                  </a:cubicBezTo>
                  <a:cubicBezTo>
                    <a:pt x="203359" y="390049"/>
                    <a:pt x="209074" y="387191"/>
                    <a:pt x="213836" y="383381"/>
                  </a:cubicBezTo>
                  <a:cubicBezTo>
                    <a:pt x="214789" y="382429"/>
                    <a:pt x="215741" y="381476"/>
                    <a:pt x="215741" y="380524"/>
                  </a:cubicBezTo>
                  <a:lnTo>
                    <a:pt x="215741" y="431959"/>
                  </a:lnTo>
                  <a:lnTo>
                    <a:pt x="214789" y="431959"/>
                  </a:lnTo>
                  <a:lnTo>
                    <a:pt x="214789" y="441484"/>
                  </a:lnTo>
                  <a:cubicBezTo>
                    <a:pt x="214789" y="452914"/>
                    <a:pt x="224314" y="462439"/>
                    <a:pt x="235744" y="462439"/>
                  </a:cubicBezTo>
                  <a:lnTo>
                    <a:pt x="363379" y="462439"/>
                  </a:lnTo>
                  <a:cubicBezTo>
                    <a:pt x="365284" y="462439"/>
                    <a:pt x="367189" y="462439"/>
                    <a:pt x="369094" y="461486"/>
                  </a:cubicBezTo>
                  <a:cubicBezTo>
                    <a:pt x="375761" y="432911"/>
                    <a:pt x="401479" y="411956"/>
                    <a:pt x="431959" y="411956"/>
                  </a:cubicBezTo>
                  <a:cubicBezTo>
                    <a:pt x="462439" y="411956"/>
                    <a:pt x="488156" y="432911"/>
                    <a:pt x="494824" y="461486"/>
                  </a:cubicBezTo>
                  <a:cubicBezTo>
                    <a:pt x="496729" y="461486"/>
                    <a:pt x="498634" y="462439"/>
                    <a:pt x="500539" y="462439"/>
                  </a:cubicBezTo>
                  <a:lnTo>
                    <a:pt x="621506" y="462439"/>
                  </a:lnTo>
                  <a:cubicBezTo>
                    <a:pt x="632936" y="462439"/>
                    <a:pt x="642461" y="452914"/>
                    <a:pt x="642461" y="441484"/>
                  </a:cubicBezTo>
                  <a:lnTo>
                    <a:pt x="642461" y="431959"/>
                  </a:lnTo>
                  <a:lnTo>
                    <a:pt x="642461" y="379571"/>
                  </a:lnTo>
                  <a:cubicBezTo>
                    <a:pt x="643414" y="380524"/>
                    <a:pt x="644366" y="382429"/>
                    <a:pt x="645319" y="383381"/>
                  </a:cubicBezTo>
                  <a:cubicBezTo>
                    <a:pt x="650081" y="388144"/>
                    <a:pt x="655796" y="390049"/>
                    <a:pt x="662464" y="389096"/>
                  </a:cubicBezTo>
                  <a:cubicBezTo>
                    <a:pt x="662464" y="389096"/>
                    <a:pt x="662464" y="389096"/>
                    <a:pt x="663416" y="389096"/>
                  </a:cubicBezTo>
                  <a:cubicBezTo>
                    <a:pt x="669131" y="391001"/>
                    <a:pt x="683419" y="413861"/>
                    <a:pt x="683419" y="452914"/>
                  </a:cubicBezTo>
                  <a:cubicBezTo>
                    <a:pt x="683419" y="493871"/>
                    <a:pt x="668179" y="515779"/>
                    <a:pt x="660559" y="515779"/>
                  </a:cubicBezTo>
                  <a:cubicBezTo>
                    <a:pt x="655796" y="511969"/>
                    <a:pt x="648176" y="511016"/>
                    <a:pt x="642461" y="513874"/>
                  </a:cubicBezTo>
                  <a:close/>
                  <a:moveTo>
                    <a:pt x="218599" y="320516"/>
                  </a:moveTo>
                  <a:cubicBezTo>
                    <a:pt x="230981" y="215741"/>
                    <a:pt x="320516" y="134779"/>
                    <a:pt x="429101" y="134779"/>
                  </a:cubicBezTo>
                  <a:cubicBezTo>
                    <a:pt x="537686" y="134779"/>
                    <a:pt x="626269" y="215741"/>
                    <a:pt x="639604" y="320516"/>
                  </a:cubicBezTo>
                  <a:lnTo>
                    <a:pt x="218599" y="320516"/>
                  </a:lnTo>
                  <a:close/>
                  <a:moveTo>
                    <a:pt x="809149" y="400526"/>
                  </a:moveTo>
                  <a:cubicBezTo>
                    <a:pt x="808196" y="399574"/>
                    <a:pt x="808196" y="398621"/>
                    <a:pt x="807244" y="397669"/>
                  </a:cubicBezTo>
                  <a:cubicBezTo>
                    <a:pt x="800576" y="388144"/>
                    <a:pt x="787241" y="386239"/>
                    <a:pt x="777716" y="392906"/>
                  </a:cubicBezTo>
                  <a:cubicBezTo>
                    <a:pt x="768191" y="399574"/>
                    <a:pt x="766286" y="412909"/>
                    <a:pt x="772001" y="422434"/>
                  </a:cubicBezTo>
                  <a:cubicBezTo>
                    <a:pt x="772954" y="423386"/>
                    <a:pt x="773906" y="424339"/>
                    <a:pt x="774859" y="426244"/>
                  </a:cubicBezTo>
                  <a:cubicBezTo>
                    <a:pt x="784384" y="440531"/>
                    <a:pt x="825341" y="508159"/>
                    <a:pt x="773906" y="566261"/>
                  </a:cubicBezTo>
                  <a:cubicBezTo>
                    <a:pt x="770096" y="571024"/>
                    <a:pt x="766286" y="574834"/>
                    <a:pt x="763429" y="576739"/>
                  </a:cubicBezTo>
                  <a:cubicBezTo>
                    <a:pt x="763429" y="567214"/>
                    <a:pt x="765334" y="553879"/>
                    <a:pt x="768191" y="542449"/>
                  </a:cubicBezTo>
                  <a:cubicBezTo>
                    <a:pt x="770096" y="531971"/>
                    <a:pt x="764381" y="521494"/>
                    <a:pt x="754856" y="517684"/>
                  </a:cubicBezTo>
                  <a:cubicBezTo>
                    <a:pt x="745331" y="513874"/>
                    <a:pt x="733901" y="517684"/>
                    <a:pt x="729139" y="527209"/>
                  </a:cubicBezTo>
                  <a:cubicBezTo>
                    <a:pt x="729139" y="528161"/>
                    <a:pt x="700564" y="578644"/>
                    <a:pt x="651986" y="594836"/>
                  </a:cubicBezTo>
                  <a:cubicBezTo>
                    <a:pt x="656749" y="583406"/>
                    <a:pt x="661511" y="571024"/>
                    <a:pt x="665321" y="557689"/>
                  </a:cubicBezTo>
                  <a:cubicBezTo>
                    <a:pt x="700564" y="555784"/>
                    <a:pt x="726281" y="511016"/>
                    <a:pt x="726281" y="451961"/>
                  </a:cubicBezTo>
                  <a:cubicBezTo>
                    <a:pt x="726281" y="404336"/>
                    <a:pt x="709136" y="365284"/>
                    <a:pt x="683419" y="351949"/>
                  </a:cubicBezTo>
                  <a:cubicBezTo>
                    <a:pt x="683419" y="350044"/>
                    <a:pt x="683419" y="348139"/>
                    <a:pt x="683419" y="346234"/>
                  </a:cubicBezTo>
                  <a:cubicBezTo>
                    <a:pt x="683419" y="310991"/>
                    <a:pt x="675799" y="276701"/>
                    <a:pt x="662464" y="246221"/>
                  </a:cubicBezTo>
                  <a:cubicBezTo>
                    <a:pt x="671989" y="250984"/>
                    <a:pt x="687229" y="260509"/>
                    <a:pt x="707231" y="280511"/>
                  </a:cubicBezTo>
                  <a:cubicBezTo>
                    <a:pt x="745331" y="319564"/>
                    <a:pt x="752951" y="357664"/>
                    <a:pt x="752951" y="358616"/>
                  </a:cubicBezTo>
                  <a:cubicBezTo>
                    <a:pt x="752951" y="360521"/>
                    <a:pt x="755809" y="362426"/>
                    <a:pt x="757714" y="362426"/>
                  </a:cubicBezTo>
                  <a:cubicBezTo>
                    <a:pt x="757714" y="362426"/>
                    <a:pt x="757714" y="362426"/>
                    <a:pt x="757714" y="362426"/>
                  </a:cubicBezTo>
                  <a:cubicBezTo>
                    <a:pt x="759619" y="362426"/>
                    <a:pt x="761524" y="360521"/>
                    <a:pt x="762476" y="358616"/>
                  </a:cubicBezTo>
                  <a:cubicBezTo>
                    <a:pt x="762476" y="356711"/>
                    <a:pt x="771049" y="309086"/>
                    <a:pt x="726281" y="265271"/>
                  </a:cubicBezTo>
                  <a:cubicBezTo>
                    <a:pt x="693896" y="232886"/>
                    <a:pt x="668179" y="230029"/>
                    <a:pt x="654844" y="231934"/>
                  </a:cubicBezTo>
                  <a:cubicBezTo>
                    <a:pt x="622459" y="168116"/>
                    <a:pt x="563404" y="120491"/>
                    <a:pt x="492919" y="101441"/>
                  </a:cubicBezTo>
                  <a:cubicBezTo>
                    <a:pt x="500539" y="97631"/>
                    <a:pt x="511016" y="94774"/>
                    <a:pt x="525304" y="91916"/>
                  </a:cubicBezTo>
                  <a:cubicBezTo>
                    <a:pt x="570071" y="82391"/>
                    <a:pt x="600551" y="93821"/>
                    <a:pt x="601504" y="93821"/>
                  </a:cubicBezTo>
                  <a:cubicBezTo>
                    <a:pt x="603409" y="94774"/>
                    <a:pt x="606266" y="93821"/>
                    <a:pt x="607219" y="91916"/>
                  </a:cubicBezTo>
                  <a:cubicBezTo>
                    <a:pt x="608171" y="90011"/>
                    <a:pt x="608171" y="87154"/>
                    <a:pt x="606266" y="86201"/>
                  </a:cubicBezTo>
                  <a:cubicBezTo>
                    <a:pt x="605314" y="85249"/>
                    <a:pt x="574834" y="57626"/>
                    <a:pt x="522446" y="70009"/>
                  </a:cubicBezTo>
                  <a:cubicBezTo>
                    <a:pt x="493871" y="76676"/>
                    <a:pt x="479584" y="88106"/>
                    <a:pt x="471964" y="97631"/>
                  </a:cubicBezTo>
                  <a:cubicBezTo>
                    <a:pt x="457676" y="95726"/>
                    <a:pt x="443389" y="93821"/>
                    <a:pt x="429101" y="93821"/>
                  </a:cubicBezTo>
                  <a:cubicBezTo>
                    <a:pt x="413861" y="93821"/>
                    <a:pt x="399574" y="94774"/>
                    <a:pt x="385286" y="97631"/>
                  </a:cubicBezTo>
                  <a:cubicBezTo>
                    <a:pt x="369094" y="87154"/>
                    <a:pt x="330994" y="68104"/>
                    <a:pt x="274796" y="81439"/>
                  </a:cubicBezTo>
                  <a:cubicBezTo>
                    <a:pt x="199549" y="99536"/>
                    <a:pt x="191929" y="140494"/>
                    <a:pt x="190976" y="141446"/>
                  </a:cubicBezTo>
                  <a:cubicBezTo>
                    <a:pt x="190976" y="143351"/>
                    <a:pt x="191929" y="146209"/>
                    <a:pt x="193834" y="147161"/>
                  </a:cubicBezTo>
                  <a:cubicBezTo>
                    <a:pt x="194786" y="147161"/>
                    <a:pt x="194786" y="147161"/>
                    <a:pt x="195739" y="147161"/>
                  </a:cubicBezTo>
                  <a:cubicBezTo>
                    <a:pt x="197644" y="147161"/>
                    <a:pt x="198596" y="146209"/>
                    <a:pt x="199549" y="145256"/>
                  </a:cubicBezTo>
                  <a:cubicBezTo>
                    <a:pt x="199549" y="145256"/>
                    <a:pt x="214789" y="123349"/>
                    <a:pt x="277654" y="110014"/>
                  </a:cubicBezTo>
                  <a:cubicBezTo>
                    <a:pt x="307181" y="103346"/>
                    <a:pt x="333851" y="103346"/>
                    <a:pt x="352901" y="105251"/>
                  </a:cubicBezTo>
                  <a:cubicBezTo>
                    <a:pt x="250031" y="135731"/>
                    <a:pt x="174784" y="232886"/>
                    <a:pt x="174784" y="346234"/>
                  </a:cubicBezTo>
                  <a:cubicBezTo>
                    <a:pt x="174784" y="348139"/>
                    <a:pt x="174784" y="350044"/>
                    <a:pt x="174784" y="351949"/>
                  </a:cubicBezTo>
                  <a:cubicBezTo>
                    <a:pt x="158591" y="360521"/>
                    <a:pt x="146209" y="379571"/>
                    <a:pt x="138589" y="403384"/>
                  </a:cubicBezTo>
                  <a:cubicBezTo>
                    <a:pt x="128111" y="409099"/>
                    <a:pt x="116681" y="417671"/>
                    <a:pt x="107156" y="430054"/>
                  </a:cubicBezTo>
                  <a:cubicBezTo>
                    <a:pt x="74771" y="471011"/>
                    <a:pt x="87154" y="496729"/>
                    <a:pt x="88106" y="497681"/>
                  </a:cubicBezTo>
                  <a:cubicBezTo>
                    <a:pt x="89059" y="499586"/>
                    <a:pt x="90964" y="500539"/>
                    <a:pt x="91916" y="500539"/>
                  </a:cubicBezTo>
                  <a:cubicBezTo>
                    <a:pt x="91916" y="500539"/>
                    <a:pt x="92869" y="500539"/>
                    <a:pt x="92869" y="500539"/>
                  </a:cubicBezTo>
                  <a:cubicBezTo>
                    <a:pt x="94774" y="499586"/>
                    <a:pt x="96679" y="497681"/>
                    <a:pt x="96679" y="495776"/>
                  </a:cubicBezTo>
                  <a:cubicBezTo>
                    <a:pt x="96679" y="495776"/>
                    <a:pt x="95726" y="478631"/>
                    <a:pt x="123349" y="446246"/>
                  </a:cubicBezTo>
                  <a:cubicBezTo>
                    <a:pt x="127159" y="442436"/>
                    <a:pt x="130016" y="438626"/>
                    <a:pt x="133826" y="434816"/>
                  </a:cubicBezTo>
                  <a:cubicBezTo>
                    <a:pt x="132874" y="440531"/>
                    <a:pt x="132874" y="446246"/>
                    <a:pt x="132874" y="451961"/>
                  </a:cubicBezTo>
                  <a:cubicBezTo>
                    <a:pt x="132874" y="511016"/>
                    <a:pt x="158591" y="555784"/>
                    <a:pt x="193834" y="557689"/>
                  </a:cubicBezTo>
                  <a:cubicBezTo>
                    <a:pt x="197644" y="570071"/>
                    <a:pt x="202406" y="582454"/>
                    <a:pt x="207169" y="594836"/>
                  </a:cubicBezTo>
                  <a:cubicBezTo>
                    <a:pt x="158591" y="577691"/>
                    <a:pt x="130969" y="527209"/>
                    <a:pt x="130016" y="527209"/>
                  </a:cubicBezTo>
                  <a:cubicBezTo>
                    <a:pt x="125254" y="517684"/>
                    <a:pt x="113824" y="513874"/>
                    <a:pt x="104299" y="517684"/>
                  </a:cubicBezTo>
                  <a:cubicBezTo>
                    <a:pt x="94774" y="521494"/>
                    <a:pt x="89059" y="531971"/>
                    <a:pt x="90964" y="542449"/>
                  </a:cubicBezTo>
                  <a:cubicBezTo>
                    <a:pt x="93821" y="553879"/>
                    <a:pt x="94774" y="567214"/>
                    <a:pt x="95726" y="576739"/>
                  </a:cubicBezTo>
                  <a:cubicBezTo>
                    <a:pt x="92869" y="573881"/>
                    <a:pt x="89059" y="571024"/>
                    <a:pt x="85249" y="566261"/>
                  </a:cubicBezTo>
                  <a:cubicBezTo>
                    <a:pt x="33814" y="508159"/>
                    <a:pt x="75724" y="439579"/>
                    <a:pt x="84296" y="426244"/>
                  </a:cubicBezTo>
                  <a:cubicBezTo>
                    <a:pt x="85249" y="425291"/>
                    <a:pt x="86201" y="423386"/>
                    <a:pt x="86201" y="423386"/>
                  </a:cubicBezTo>
                  <a:cubicBezTo>
                    <a:pt x="92869" y="413861"/>
                    <a:pt x="90011" y="400526"/>
                    <a:pt x="80486" y="393859"/>
                  </a:cubicBezTo>
                  <a:cubicBezTo>
                    <a:pt x="70961" y="387191"/>
                    <a:pt x="58579" y="389096"/>
                    <a:pt x="50959" y="398621"/>
                  </a:cubicBezTo>
                  <a:cubicBezTo>
                    <a:pt x="50006" y="399574"/>
                    <a:pt x="50006" y="400526"/>
                    <a:pt x="49054" y="401479"/>
                  </a:cubicBezTo>
                  <a:cubicBezTo>
                    <a:pt x="48101" y="394811"/>
                    <a:pt x="47149" y="384334"/>
                    <a:pt x="47149" y="369094"/>
                  </a:cubicBezTo>
                  <a:cubicBezTo>
                    <a:pt x="47149" y="284321"/>
                    <a:pt x="145256" y="228124"/>
                    <a:pt x="160496" y="219551"/>
                  </a:cubicBezTo>
                  <a:cubicBezTo>
                    <a:pt x="161449" y="219551"/>
                    <a:pt x="162401" y="218599"/>
                    <a:pt x="163354" y="218599"/>
                  </a:cubicBezTo>
                  <a:cubicBezTo>
                    <a:pt x="173831" y="212884"/>
                    <a:pt x="177641" y="200501"/>
                    <a:pt x="171926" y="190024"/>
                  </a:cubicBezTo>
                  <a:cubicBezTo>
                    <a:pt x="166211" y="179546"/>
                    <a:pt x="153829" y="175736"/>
                    <a:pt x="143351" y="180499"/>
                  </a:cubicBezTo>
                  <a:cubicBezTo>
                    <a:pt x="143351" y="180499"/>
                    <a:pt x="142399" y="181451"/>
                    <a:pt x="140494" y="182404"/>
                  </a:cubicBezTo>
                  <a:cubicBezTo>
                    <a:pt x="133826" y="186214"/>
                    <a:pt x="125254" y="189071"/>
                    <a:pt x="119539" y="190024"/>
                  </a:cubicBezTo>
                  <a:cubicBezTo>
                    <a:pt x="120491" y="185261"/>
                    <a:pt x="123349" y="177641"/>
                    <a:pt x="129064" y="167164"/>
                  </a:cubicBezTo>
                  <a:cubicBezTo>
                    <a:pt x="170974" y="85249"/>
                    <a:pt x="275749" y="51911"/>
                    <a:pt x="322421" y="51911"/>
                  </a:cubicBezTo>
                  <a:cubicBezTo>
                    <a:pt x="365284" y="51911"/>
                    <a:pt x="399574" y="58579"/>
                    <a:pt x="411004" y="63341"/>
                  </a:cubicBezTo>
                  <a:cubicBezTo>
                    <a:pt x="411004" y="63341"/>
                    <a:pt x="411004" y="63341"/>
                    <a:pt x="411004" y="63341"/>
                  </a:cubicBezTo>
                  <a:cubicBezTo>
                    <a:pt x="411956" y="64294"/>
                    <a:pt x="412909" y="66199"/>
                    <a:pt x="413861" y="67151"/>
                  </a:cubicBezTo>
                  <a:cubicBezTo>
                    <a:pt x="413861" y="67151"/>
                    <a:pt x="414814" y="68104"/>
                    <a:pt x="414814" y="68104"/>
                  </a:cubicBezTo>
                  <a:cubicBezTo>
                    <a:pt x="415766" y="69056"/>
                    <a:pt x="416719" y="69056"/>
                    <a:pt x="417671" y="70009"/>
                  </a:cubicBezTo>
                  <a:cubicBezTo>
                    <a:pt x="418624" y="70009"/>
                    <a:pt x="418624" y="70961"/>
                    <a:pt x="419576" y="70961"/>
                  </a:cubicBezTo>
                  <a:cubicBezTo>
                    <a:pt x="420529" y="71914"/>
                    <a:pt x="421481" y="71914"/>
                    <a:pt x="422434" y="71914"/>
                  </a:cubicBezTo>
                  <a:cubicBezTo>
                    <a:pt x="423386" y="71914"/>
                    <a:pt x="423386" y="71914"/>
                    <a:pt x="424339" y="71914"/>
                  </a:cubicBezTo>
                  <a:cubicBezTo>
                    <a:pt x="426244" y="71914"/>
                    <a:pt x="427196" y="72866"/>
                    <a:pt x="429101" y="72866"/>
                  </a:cubicBezTo>
                  <a:cubicBezTo>
                    <a:pt x="431006" y="72866"/>
                    <a:pt x="431959" y="72866"/>
                    <a:pt x="433864" y="71914"/>
                  </a:cubicBezTo>
                  <a:cubicBezTo>
                    <a:pt x="434816" y="71914"/>
                    <a:pt x="434816" y="71914"/>
                    <a:pt x="435769" y="71914"/>
                  </a:cubicBezTo>
                  <a:cubicBezTo>
                    <a:pt x="436721" y="71914"/>
                    <a:pt x="437674" y="70961"/>
                    <a:pt x="438626" y="70961"/>
                  </a:cubicBezTo>
                  <a:cubicBezTo>
                    <a:pt x="439579" y="70961"/>
                    <a:pt x="439579" y="70009"/>
                    <a:pt x="440531" y="70009"/>
                  </a:cubicBezTo>
                  <a:cubicBezTo>
                    <a:pt x="441484" y="69056"/>
                    <a:pt x="442436" y="69056"/>
                    <a:pt x="443389" y="68104"/>
                  </a:cubicBezTo>
                  <a:cubicBezTo>
                    <a:pt x="443389" y="68104"/>
                    <a:pt x="444341" y="67151"/>
                    <a:pt x="444341" y="67151"/>
                  </a:cubicBezTo>
                  <a:cubicBezTo>
                    <a:pt x="445294" y="66199"/>
                    <a:pt x="446246" y="65246"/>
                    <a:pt x="447199" y="63341"/>
                  </a:cubicBezTo>
                  <a:cubicBezTo>
                    <a:pt x="447199" y="63341"/>
                    <a:pt x="447199" y="63341"/>
                    <a:pt x="447199" y="63341"/>
                  </a:cubicBezTo>
                  <a:cubicBezTo>
                    <a:pt x="457676" y="58579"/>
                    <a:pt x="492919" y="51911"/>
                    <a:pt x="535781" y="51911"/>
                  </a:cubicBezTo>
                  <a:cubicBezTo>
                    <a:pt x="582454" y="51911"/>
                    <a:pt x="687229" y="86201"/>
                    <a:pt x="729139" y="167164"/>
                  </a:cubicBezTo>
                  <a:cubicBezTo>
                    <a:pt x="734854" y="178594"/>
                    <a:pt x="737711" y="185261"/>
                    <a:pt x="738664" y="190024"/>
                  </a:cubicBezTo>
                  <a:cubicBezTo>
                    <a:pt x="732949" y="188119"/>
                    <a:pt x="724376" y="185261"/>
                    <a:pt x="717709" y="182404"/>
                  </a:cubicBezTo>
                  <a:cubicBezTo>
                    <a:pt x="715804" y="181451"/>
                    <a:pt x="715804" y="181451"/>
                    <a:pt x="714851" y="180499"/>
                  </a:cubicBezTo>
                  <a:cubicBezTo>
                    <a:pt x="704374" y="175736"/>
                    <a:pt x="691991" y="179546"/>
                    <a:pt x="686276" y="190024"/>
                  </a:cubicBezTo>
                  <a:cubicBezTo>
                    <a:pt x="680561" y="200501"/>
                    <a:pt x="684371" y="212884"/>
                    <a:pt x="694849" y="218599"/>
                  </a:cubicBezTo>
                  <a:cubicBezTo>
                    <a:pt x="695801" y="218599"/>
                    <a:pt x="696754" y="219551"/>
                    <a:pt x="697706" y="219551"/>
                  </a:cubicBezTo>
                  <a:cubicBezTo>
                    <a:pt x="712946" y="228124"/>
                    <a:pt x="811054" y="284321"/>
                    <a:pt x="811054" y="369094"/>
                  </a:cubicBezTo>
                  <a:cubicBezTo>
                    <a:pt x="811054" y="383381"/>
                    <a:pt x="810101" y="393859"/>
                    <a:pt x="809149" y="40052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8EF8B5C0-6389-41B8-B019-3C55B9D9EB70}"/>
                </a:ext>
              </a:extLst>
            </p:cNvPr>
            <p:cNvSpPr/>
            <p:nvPr/>
          </p:nvSpPr>
          <p:spPr>
            <a:xfrm>
              <a:off x="497494" y="2749998"/>
              <a:ext cx="508648" cy="148872"/>
            </a:xfrm>
            <a:custGeom>
              <a:avLst/>
              <a:gdLst>
                <a:gd name="connsiteX0" fmla="*/ 307181 w 390525"/>
                <a:gd name="connsiteY0" fmla="*/ 7144 h 114300"/>
                <a:gd name="connsiteX1" fmla="*/ 350996 w 390525"/>
                <a:gd name="connsiteY1" fmla="*/ 39529 h 114300"/>
                <a:gd name="connsiteX2" fmla="*/ 351949 w 390525"/>
                <a:gd name="connsiteY2" fmla="*/ 46196 h 114300"/>
                <a:gd name="connsiteX3" fmla="*/ 348139 w 390525"/>
                <a:gd name="connsiteY3" fmla="*/ 48101 h 114300"/>
                <a:gd name="connsiteX4" fmla="*/ 345281 w 390525"/>
                <a:gd name="connsiteY4" fmla="*/ 47149 h 114300"/>
                <a:gd name="connsiteX5" fmla="*/ 290989 w 390525"/>
                <a:gd name="connsiteY5" fmla="*/ 7144 h 114300"/>
                <a:gd name="connsiteX6" fmla="*/ 262414 w 390525"/>
                <a:gd name="connsiteY6" fmla="*/ 7144 h 114300"/>
                <a:gd name="connsiteX7" fmla="*/ 360521 w 390525"/>
                <a:gd name="connsiteY7" fmla="*/ 82391 h 114300"/>
                <a:gd name="connsiteX8" fmla="*/ 361474 w 390525"/>
                <a:gd name="connsiteY8" fmla="*/ 89059 h 114300"/>
                <a:gd name="connsiteX9" fmla="*/ 357664 w 390525"/>
                <a:gd name="connsiteY9" fmla="*/ 90964 h 114300"/>
                <a:gd name="connsiteX10" fmla="*/ 354806 w 390525"/>
                <a:gd name="connsiteY10" fmla="*/ 90011 h 114300"/>
                <a:gd name="connsiteX11" fmla="*/ 246221 w 390525"/>
                <a:gd name="connsiteY11" fmla="*/ 7144 h 114300"/>
                <a:gd name="connsiteX12" fmla="*/ 211931 w 390525"/>
                <a:gd name="connsiteY12" fmla="*/ 7144 h 114300"/>
                <a:gd name="connsiteX13" fmla="*/ 331946 w 390525"/>
                <a:gd name="connsiteY13" fmla="*/ 96679 h 114300"/>
                <a:gd name="connsiteX14" fmla="*/ 332899 w 390525"/>
                <a:gd name="connsiteY14" fmla="*/ 103346 h 114300"/>
                <a:gd name="connsiteX15" fmla="*/ 329089 w 390525"/>
                <a:gd name="connsiteY15" fmla="*/ 105251 h 114300"/>
                <a:gd name="connsiteX16" fmla="*/ 326231 w 390525"/>
                <a:gd name="connsiteY16" fmla="*/ 104299 h 114300"/>
                <a:gd name="connsiteX17" fmla="*/ 201454 w 390525"/>
                <a:gd name="connsiteY17" fmla="*/ 10954 h 114300"/>
                <a:gd name="connsiteX18" fmla="*/ 199549 w 390525"/>
                <a:gd name="connsiteY18" fmla="*/ 7144 h 114300"/>
                <a:gd name="connsiteX19" fmla="*/ 47149 w 390525"/>
                <a:gd name="connsiteY19" fmla="*/ 7144 h 114300"/>
                <a:gd name="connsiteX20" fmla="*/ 90011 w 390525"/>
                <a:gd name="connsiteY20" fmla="*/ 38576 h 114300"/>
                <a:gd name="connsiteX21" fmla="*/ 90964 w 390525"/>
                <a:gd name="connsiteY21" fmla="*/ 45244 h 114300"/>
                <a:gd name="connsiteX22" fmla="*/ 87154 w 390525"/>
                <a:gd name="connsiteY22" fmla="*/ 47149 h 114300"/>
                <a:gd name="connsiteX23" fmla="*/ 84296 w 390525"/>
                <a:gd name="connsiteY23" fmla="*/ 46196 h 114300"/>
                <a:gd name="connsiteX24" fmla="*/ 30956 w 390525"/>
                <a:gd name="connsiteY24" fmla="*/ 7144 h 114300"/>
                <a:gd name="connsiteX25" fmla="*/ 8096 w 390525"/>
                <a:gd name="connsiteY25" fmla="*/ 7144 h 114300"/>
                <a:gd name="connsiteX26" fmla="*/ 8096 w 390525"/>
                <a:gd name="connsiteY26" fmla="*/ 11906 h 114300"/>
                <a:gd name="connsiteX27" fmla="*/ 100489 w 390525"/>
                <a:gd name="connsiteY27" fmla="*/ 82391 h 114300"/>
                <a:gd name="connsiteX28" fmla="*/ 101441 w 390525"/>
                <a:gd name="connsiteY28" fmla="*/ 89059 h 114300"/>
                <a:gd name="connsiteX29" fmla="*/ 97631 w 390525"/>
                <a:gd name="connsiteY29" fmla="*/ 90964 h 114300"/>
                <a:gd name="connsiteX30" fmla="*/ 94774 w 390525"/>
                <a:gd name="connsiteY30" fmla="*/ 90011 h 114300"/>
                <a:gd name="connsiteX31" fmla="*/ 9049 w 390525"/>
                <a:gd name="connsiteY31" fmla="*/ 24289 h 114300"/>
                <a:gd name="connsiteX32" fmla="*/ 9049 w 390525"/>
                <a:gd name="connsiteY32" fmla="*/ 49054 h 114300"/>
                <a:gd name="connsiteX33" fmla="*/ 72866 w 390525"/>
                <a:gd name="connsiteY33" fmla="*/ 96679 h 114300"/>
                <a:gd name="connsiteX34" fmla="*/ 73819 w 390525"/>
                <a:gd name="connsiteY34" fmla="*/ 103346 h 114300"/>
                <a:gd name="connsiteX35" fmla="*/ 70009 w 390525"/>
                <a:gd name="connsiteY35" fmla="*/ 105251 h 114300"/>
                <a:gd name="connsiteX36" fmla="*/ 67151 w 390525"/>
                <a:gd name="connsiteY36" fmla="*/ 104299 h 114300"/>
                <a:gd name="connsiteX37" fmla="*/ 8096 w 390525"/>
                <a:gd name="connsiteY37" fmla="*/ 60484 h 114300"/>
                <a:gd name="connsiteX38" fmla="*/ 8096 w 390525"/>
                <a:gd name="connsiteY38" fmla="*/ 90011 h 114300"/>
                <a:gd name="connsiteX39" fmla="*/ 7144 w 390525"/>
                <a:gd name="connsiteY39" fmla="*/ 90011 h 114300"/>
                <a:gd name="connsiteX40" fmla="*/ 7144 w 390525"/>
                <a:gd name="connsiteY40" fmla="*/ 96679 h 114300"/>
                <a:gd name="connsiteX41" fmla="*/ 26194 w 390525"/>
                <a:gd name="connsiteY41" fmla="*/ 111919 h 114300"/>
                <a:gd name="connsiteX42" fmla="*/ 121444 w 390525"/>
                <a:gd name="connsiteY42" fmla="*/ 111919 h 114300"/>
                <a:gd name="connsiteX43" fmla="*/ 196691 w 390525"/>
                <a:gd name="connsiteY43" fmla="*/ 59531 h 114300"/>
                <a:gd name="connsiteX44" fmla="*/ 271939 w 390525"/>
                <a:gd name="connsiteY44" fmla="*/ 111919 h 114300"/>
                <a:gd name="connsiteX45" fmla="*/ 367189 w 390525"/>
                <a:gd name="connsiteY45" fmla="*/ 111919 h 114300"/>
                <a:gd name="connsiteX46" fmla="*/ 386239 w 390525"/>
                <a:gd name="connsiteY46" fmla="*/ 96679 h 114300"/>
                <a:gd name="connsiteX47" fmla="*/ 386239 w 390525"/>
                <a:gd name="connsiteY47" fmla="*/ 90011 h 114300"/>
                <a:gd name="connsiteX48" fmla="*/ 386239 w 390525"/>
                <a:gd name="connsiteY48" fmla="*/ 20479 h 114300"/>
                <a:gd name="connsiteX49" fmla="*/ 386239 w 390525"/>
                <a:gd name="connsiteY49" fmla="*/ 8096 h 114300"/>
                <a:gd name="connsiteX50" fmla="*/ 307181 w 390525"/>
                <a:gd name="connsiteY50" fmla="*/ 8096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90525" h="114300">
                  <a:moveTo>
                    <a:pt x="307181" y="7144"/>
                  </a:moveTo>
                  <a:lnTo>
                    <a:pt x="350996" y="39529"/>
                  </a:lnTo>
                  <a:cubicBezTo>
                    <a:pt x="352901" y="41434"/>
                    <a:pt x="353854" y="44291"/>
                    <a:pt x="351949" y="46196"/>
                  </a:cubicBezTo>
                  <a:cubicBezTo>
                    <a:pt x="350996" y="47149"/>
                    <a:pt x="349091" y="48101"/>
                    <a:pt x="348139" y="48101"/>
                  </a:cubicBezTo>
                  <a:cubicBezTo>
                    <a:pt x="347186" y="48101"/>
                    <a:pt x="346234" y="48101"/>
                    <a:pt x="345281" y="47149"/>
                  </a:cubicBezTo>
                  <a:lnTo>
                    <a:pt x="290989" y="7144"/>
                  </a:lnTo>
                  <a:lnTo>
                    <a:pt x="262414" y="7144"/>
                  </a:lnTo>
                  <a:lnTo>
                    <a:pt x="360521" y="82391"/>
                  </a:lnTo>
                  <a:cubicBezTo>
                    <a:pt x="362426" y="84296"/>
                    <a:pt x="363379" y="87154"/>
                    <a:pt x="361474" y="89059"/>
                  </a:cubicBezTo>
                  <a:cubicBezTo>
                    <a:pt x="360521" y="90011"/>
                    <a:pt x="359569" y="90964"/>
                    <a:pt x="357664" y="90964"/>
                  </a:cubicBezTo>
                  <a:cubicBezTo>
                    <a:pt x="356711" y="90964"/>
                    <a:pt x="355759" y="90964"/>
                    <a:pt x="354806" y="90011"/>
                  </a:cubicBezTo>
                  <a:lnTo>
                    <a:pt x="246221" y="7144"/>
                  </a:lnTo>
                  <a:lnTo>
                    <a:pt x="211931" y="7144"/>
                  </a:lnTo>
                  <a:lnTo>
                    <a:pt x="331946" y="96679"/>
                  </a:lnTo>
                  <a:cubicBezTo>
                    <a:pt x="333851" y="98584"/>
                    <a:pt x="334804" y="101441"/>
                    <a:pt x="332899" y="103346"/>
                  </a:cubicBezTo>
                  <a:cubicBezTo>
                    <a:pt x="331946" y="104299"/>
                    <a:pt x="330994" y="105251"/>
                    <a:pt x="329089" y="105251"/>
                  </a:cubicBezTo>
                  <a:cubicBezTo>
                    <a:pt x="328136" y="105251"/>
                    <a:pt x="327184" y="105251"/>
                    <a:pt x="326231" y="104299"/>
                  </a:cubicBezTo>
                  <a:lnTo>
                    <a:pt x="201454" y="10954"/>
                  </a:lnTo>
                  <a:cubicBezTo>
                    <a:pt x="200501" y="10001"/>
                    <a:pt x="199549" y="9049"/>
                    <a:pt x="199549" y="7144"/>
                  </a:cubicBezTo>
                  <a:lnTo>
                    <a:pt x="47149" y="7144"/>
                  </a:lnTo>
                  <a:lnTo>
                    <a:pt x="90011" y="38576"/>
                  </a:lnTo>
                  <a:cubicBezTo>
                    <a:pt x="91916" y="40481"/>
                    <a:pt x="92869" y="43339"/>
                    <a:pt x="90964" y="45244"/>
                  </a:cubicBezTo>
                  <a:cubicBezTo>
                    <a:pt x="90011" y="46196"/>
                    <a:pt x="88106" y="47149"/>
                    <a:pt x="87154" y="47149"/>
                  </a:cubicBezTo>
                  <a:cubicBezTo>
                    <a:pt x="86201" y="47149"/>
                    <a:pt x="85249" y="47149"/>
                    <a:pt x="84296" y="46196"/>
                  </a:cubicBezTo>
                  <a:lnTo>
                    <a:pt x="30956" y="7144"/>
                  </a:lnTo>
                  <a:lnTo>
                    <a:pt x="8096" y="7144"/>
                  </a:lnTo>
                  <a:lnTo>
                    <a:pt x="8096" y="11906"/>
                  </a:lnTo>
                  <a:lnTo>
                    <a:pt x="100489" y="82391"/>
                  </a:lnTo>
                  <a:cubicBezTo>
                    <a:pt x="102394" y="84296"/>
                    <a:pt x="103346" y="87154"/>
                    <a:pt x="101441" y="89059"/>
                  </a:cubicBezTo>
                  <a:cubicBezTo>
                    <a:pt x="100489" y="90011"/>
                    <a:pt x="99536" y="90964"/>
                    <a:pt x="97631" y="90964"/>
                  </a:cubicBezTo>
                  <a:cubicBezTo>
                    <a:pt x="96679" y="90964"/>
                    <a:pt x="95726" y="90964"/>
                    <a:pt x="94774" y="90011"/>
                  </a:cubicBezTo>
                  <a:lnTo>
                    <a:pt x="9049" y="24289"/>
                  </a:lnTo>
                  <a:lnTo>
                    <a:pt x="9049" y="49054"/>
                  </a:lnTo>
                  <a:lnTo>
                    <a:pt x="72866" y="96679"/>
                  </a:lnTo>
                  <a:cubicBezTo>
                    <a:pt x="74771" y="98584"/>
                    <a:pt x="75724" y="101441"/>
                    <a:pt x="73819" y="103346"/>
                  </a:cubicBezTo>
                  <a:cubicBezTo>
                    <a:pt x="72866" y="104299"/>
                    <a:pt x="71914" y="105251"/>
                    <a:pt x="70009" y="105251"/>
                  </a:cubicBezTo>
                  <a:cubicBezTo>
                    <a:pt x="69056" y="105251"/>
                    <a:pt x="68104" y="105251"/>
                    <a:pt x="67151" y="104299"/>
                  </a:cubicBezTo>
                  <a:lnTo>
                    <a:pt x="8096" y="60484"/>
                  </a:lnTo>
                  <a:lnTo>
                    <a:pt x="8096" y="90011"/>
                  </a:lnTo>
                  <a:lnTo>
                    <a:pt x="7144" y="90011"/>
                  </a:lnTo>
                  <a:lnTo>
                    <a:pt x="7144" y="96679"/>
                  </a:lnTo>
                  <a:cubicBezTo>
                    <a:pt x="7144" y="105251"/>
                    <a:pt x="15716" y="111919"/>
                    <a:pt x="26194" y="111919"/>
                  </a:cubicBezTo>
                  <a:lnTo>
                    <a:pt x="121444" y="111919"/>
                  </a:lnTo>
                  <a:cubicBezTo>
                    <a:pt x="132874" y="81439"/>
                    <a:pt x="162401" y="59531"/>
                    <a:pt x="196691" y="59531"/>
                  </a:cubicBezTo>
                  <a:cubicBezTo>
                    <a:pt x="230981" y="59531"/>
                    <a:pt x="260509" y="81439"/>
                    <a:pt x="271939" y="111919"/>
                  </a:cubicBezTo>
                  <a:lnTo>
                    <a:pt x="367189" y="111919"/>
                  </a:lnTo>
                  <a:cubicBezTo>
                    <a:pt x="377666" y="111919"/>
                    <a:pt x="386239" y="105251"/>
                    <a:pt x="386239" y="96679"/>
                  </a:cubicBezTo>
                  <a:lnTo>
                    <a:pt x="386239" y="90011"/>
                  </a:lnTo>
                  <a:lnTo>
                    <a:pt x="386239" y="20479"/>
                  </a:lnTo>
                  <a:lnTo>
                    <a:pt x="386239" y="8096"/>
                  </a:lnTo>
                  <a:lnTo>
                    <a:pt x="307181" y="8096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텍스트 상자 27">
              <a:extLst>
                <a:ext uri="{FF2B5EF4-FFF2-40B4-BE49-F238E27FC236}">
                  <a16:creationId xmlns:a16="http://schemas.microsoft.com/office/drawing/2014/main" id="{CE8E7D9B-D287-4DD6-A614-54C322A3DC96}"/>
                </a:ext>
              </a:extLst>
            </p:cNvPr>
            <p:cNvSpPr txBox="1"/>
            <p:nvPr/>
          </p:nvSpPr>
          <p:spPr>
            <a:xfrm>
              <a:off x="134201" y="1914477"/>
              <a:ext cx="11942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600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BOFFIN</a:t>
              </a:r>
              <a:endPara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5" name="그룹 324">
            <a:extLst>
              <a:ext uri="{FF2B5EF4-FFF2-40B4-BE49-F238E27FC236}">
                <a16:creationId xmlns:a16="http://schemas.microsoft.com/office/drawing/2014/main" id="{55217794-C852-444C-9E5C-3ED38097FC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10125034" y="816121"/>
            <a:ext cx="1241519" cy="676112"/>
            <a:chOff x="69329" y="3410351"/>
            <a:chExt cx="1128654" cy="614647"/>
          </a:xfrm>
        </p:grpSpPr>
        <p:sp>
          <p:nvSpPr>
            <p:cNvPr id="321" name="자유형: 도형 320">
              <a:extLst>
                <a:ext uri="{FF2B5EF4-FFF2-40B4-BE49-F238E27FC236}">
                  <a16:creationId xmlns:a16="http://schemas.microsoft.com/office/drawing/2014/main" id="{8AD96379-635B-462E-B4A0-079115815F56}"/>
                </a:ext>
              </a:extLst>
            </p:cNvPr>
            <p:cNvSpPr/>
            <p:nvPr/>
          </p:nvSpPr>
          <p:spPr>
            <a:xfrm>
              <a:off x="126671" y="3456979"/>
              <a:ext cx="1028700" cy="533400"/>
            </a:xfrm>
            <a:custGeom>
              <a:avLst/>
              <a:gdLst>
                <a:gd name="connsiteX0" fmla="*/ 1003267 w 1028700"/>
                <a:gd name="connsiteY0" fmla="*/ 81483 h 533400"/>
                <a:gd name="connsiteX1" fmla="*/ 651795 w 1028700"/>
                <a:gd name="connsiteY1" fmla="*/ 56718 h 533400"/>
                <a:gd name="connsiteX2" fmla="*/ 651795 w 1028700"/>
                <a:gd name="connsiteY2" fmla="*/ 56718 h 533400"/>
                <a:gd name="connsiteX3" fmla="*/ 650842 w 1028700"/>
                <a:gd name="connsiteY3" fmla="*/ 56718 h 533400"/>
                <a:gd name="connsiteX4" fmla="*/ 606075 w 1028700"/>
                <a:gd name="connsiteY4" fmla="*/ 68148 h 533400"/>
                <a:gd name="connsiteX5" fmla="*/ 606075 w 1028700"/>
                <a:gd name="connsiteY5" fmla="*/ 68148 h 533400"/>
                <a:gd name="connsiteX6" fmla="*/ 559402 w 1028700"/>
                <a:gd name="connsiteY6" fmla="*/ 81483 h 533400"/>
                <a:gd name="connsiteX7" fmla="*/ 558450 w 1028700"/>
                <a:gd name="connsiteY7" fmla="*/ 81483 h 533400"/>
                <a:gd name="connsiteX8" fmla="*/ 510825 w 1028700"/>
                <a:gd name="connsiteY8" fmla="*/ 96723 h 533400"/>
                <a:gd name="connsiteX9" fmla="*/ 509872 w 1028700"/>
                <a:gd name="connsiteY9" fmla="*/ 96723 h 533400"/>
                <a:gd name="connsiteX10" fmla="*/ 461295 w 1028700"/>
                <a:gd name="connsiteY10" fmla="*/ 113868 h 533400"/>
                <a:gd name="connsiteX11" fmla="*/ 436530 w 1028700"/>
                <a:gd name="connsiteY11" fmla="*/ 123393 h 533400"/>
                <a:gd name="connsiteX12" fmla="*/ 424147 w 1028700"/>
                <a:gd name="connsiteY12" fmla="*/ 128156 h 533400"/>
                <a:gd name="connsiteX13" fmla="*/ 412717 w 1028700"/>
                <a:gd name="connsiteY13" fmla="*/ 132918 h 533400"/>
                <a:gd name="connsiteX14" fmla="*/ 395572 w 1028700"/>
                <a:gd name="connsiteY14" fmla="*/ 140538 h 533400"/>
                <a:gd name="connsiteX15" fmla="*/ 388905 w 1028700"/>
                <a:gd name="connsiteY15" fmla="*/ 143396 h 533400"/>
                <a:gd name="connsiteX16" fmla="*/ 367950 w 1028700"/>
                <a:gd name="connsiteY16" fmla="*/ 152921 h 533400"/>
                <a:gd name="connsiteX17" fmla="*/ 366045 w 1028700"/>
                <a:gd name="connsiteY17" fmla="*/ 153873 h 533400"/>
                <a:gd name="connsiteX18" fmla="*/ 279367 w 1028700"/>
                <a:gd name="connsiteY18" fmla="*/ 195783 h 533400"/>
                <a:gd name="connsiteX19" fmla="*/ 279367 w 1028700"/>
                <a:gd name="connsiteY19" fmla="*/ 195783 h 533400"/>
                <a:gd name="connsiteX20" fmla="*/ 279367 w 1028700"/>
                <a:gd name="connsiteY20" fmla="*/ 195783 h 533400"/>
                <a:gd name="connsiteX21" fmla="*/ 31717 w 1028700"/>
                <a:gd name="connsiteY21" fmla="*/ 446291 h 533400"/>
                <a:gd name="connsiteX22" fmla="*/ 383190 w 1028700"/>
                <a:gd name="connsiteY22" fmla="*/ 471056 h 533400"/>
                <a:gd name="connsiteX23" fmla="*/ 383190 w 1028700"/>
                <a:gd name="connsiteY23" fmla="*/ 471056 h 533400"/>
                <a:gd name="connsiteX24" fmla="*/ 407002 w 1028700"/>
                <a:gd name="connsiteY24" fmla="*/ 484391 h 533400"/>
                <a:gd name="connsiteX25" fmla="*/ 517492 w 1028700"/>
                <a:gd name="connsiteY25" fmla="*/ 510108 h 533400"/>
                <a:gd name="connsiteX26" fmla="*/ 746092 w 1028700"/>
                <a:gd name="connsiteY26" fmla="*/ 356756 h 533400"/>
                <a:gd name="connsiteX27" fmla="*/ 754665 w 1028700"/>
                <a:gd name="connsiteY27" fmla="*/ 331038 h 533400"/>
                <a:gd name="connsiteX28" fmla="*/ 754665 w 1028700"/>
                <a:gd name="connsiteY28" fmla="*/ 331038 h 533400"/>
                <a:gd name="connsiteX29" fmla="*/ 1003267 w 1028700"/>
                <a:gd name="connsiteY29" fmla="*/ 81483 h 533400"/>
                <a:gd name="connsiteX30" fmla="*/ 764190 w 1028700"/>
                <a:gd name="connsiteY30" fmla="*/ 257696 h 533400"/>
                <a:gd name="connsiteX31" fmla="*/ 764190 w 1028700"/>
                <a:gd name="connsiteY31" fmla="*/ 257696 h 533400"/>
                <a:gd name="connsiteX32" fmla="*/ 762285 w 1028700"/>
                <a:gd name="connsiteY32" fmla="*/ 235788 h 533400"/>
                <a:gd name="connsiteX33" fmla="*/ 720375 w 1028700"/>
                <a:gd name="connsiteY33" fmla="*/ 124346 h 533400"/>
                <a:gd name="connsiteX34" fmla="*/ 486060 w 1028700"/>
                <a:gd name="connsiteY34" fmla="*/ 182448 h 533400"/>
                <a:gd name="connsiteX35" fmla="*/ 271747 w 1028700"/>
                <a:gd name="connsiteY35" fmla="*/ 292938 h 533400"/>
                <a:gd name="connsiteX36" fmla="*/ 313657 w 1028700"/>
                <a:gd name="connsiteY36" fmla="*/ 404381 h 533400"/>
                <a:gd name="connsiteX37" fmla="*/ 326992 w 1028700"/>
                <a:gd name="connsiteY37" fmla="*/ 422478 h 533400"/>
                <a:gd name="connsiteX38" fmla="*/ 326992 w 1028700"/>
                <a:gd name="connsiteY38" fmla="*/ 422478 h 533400"/>
                <a:gd name="connsiteX39" fmla="*/ 181260 w 1028700"/>
                <a:gd name="connsiteY39" fmla="*/ 391046 h 533400"/>
                <a:gd name="connsiteX40" fmla="*/ 269842 w 1028700"/>
                <a:gd name="connsiteY40" fmla="*/ 271031 h 533400"/>
                <a:gd name="connsiteX41" fmla="*/ 269842 w 1028700"/>
                <a:gd name="connsiteY41" fmla="*/ 271031 h 533400"/>
                <a:gd name="connsiteX42" fmla="*/ 362235 w 1028700"/>
                <a:gd name="connsiteY42" fmla="*/ 215786 h 533400"/>
                <a:gd name="connsiteX43" fmla="*/ 363187 w 1028700"/>
                <a:gd name="connsiteY43" fmla="*/ 215786 h 533400"/>
                <a:gd name="connsiteX44" fmla="*/ 388905 w 1028700"/>
                <a:gd name="connsiteY44" fmla="*/ 203403 h 533400"/>
                <a:gd name="connsiteX45" fmla="*/ 391762 w 1028700"/>
                <a:gd name="connsiteY45" fmla="*/ 202451 h 533400"/>
                <a:gd name="connsiteX46" fmla="*/ 417480 w 1028700"/>
                <a:gd name="connsiteY46" fmla="*/ 191021 h 533400"/>
                <a:gd name="connsiteX47" fmla="*/ 421290 w 1028700"/>
                <a:gd name="connsiteY47" fmla="*/ 189116 h 533400"/>
                <a:gd name="connsiteX48" fmla="*/ 447960 w 1028700"/>
                <a:gd name="connsiteY48" fmla="*/ 177686 h 533400"/>
                <a:gd name="connsiteX49" fmla="*/ 450817 w 1028700"/>
                <a:gd name="connsiteY49" fmla="*/ 176733 h 533400"/>
                <a:gd name="connsiteX50" fmla="*/ 479392 w 1028700"/>
                <a:gd name="connsiteY50" fmla="*/ 165303 h 533400"/>
                <a:gd name="connsiteX51" fmla="*/ 507967 w 1028700"/>
                <a:gd name="connsiteY51" fmla="*/ 154826 h 533400"/>
                <a:gd name="connsiteX52" fmla="*/ 510825 w 1028700"/>
                <a:gd name="connsiteY52" fmla="*/ 153873 h 533400"/>
                <a:gd name="connsiteX53" fmla="*/ 538447 w 1028700"/>
                <a:gd name="connsiteY53" fmla="*/ 144348 h 533400"/>
                <a:gd name="connsiteX54" fmla="*/ 542257 w 1028700"/>
                <a:gd name="connsiteY54" fmla="*/ 143396 h 533400"/>
                <a:gd name="connsiteX55" fmla="*/ 569880 w 1028700"/>
                <a:gd name="connsiteY55" fmla="*/ 134823 h 533400"/>
                <a:gd name="connsiteX56" fmla="*/ 572737 w 1028700"/>
                <a:gd name="connsiteY56" fmla="*/ 133871 h 533400"/>
                <a:gd name="connsiteX57" fmla="*/ 707040 w 1028700"/>
                <a:gd name="connsiteY57" fmla="*/ 106248 h 533400"/>
                <a:gd name="connsiteX58" fmla="*/ 707040 w 1028700"/>
                <a:gd name="connsiteY58" fmla="*/ 106248 h 533400"/>
                <a:gd name="connsiteX59" fmla="*/ 852772 w 1028700"/>
                <a:gd name="connsiteY59" fmla="*/ 137681 h 533400"/>
                <a:gd name="connsiteX60" fmla="*/ 764190 w 1028700"/>
                <a:gd name="connsiteY60" fmla="*/ 25769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028700" h="533400">
                  <a:moveTo>
                    <a:pt x="1003267" y="81483"/>
                  </a:moveTo>
                  <a:cubicBezTo>
                    <a:pt x="980407" y="19571"/>
                    <a:pt x="836580" y="12903"/>
                    <a:pt x="651795" y="56718"/>
                  </a:cubicBezTo>
                  <a:cubicBezTo>
                    <a:pt x="651795" y="56718"/>
                    <a:pt x="651795" y="56718"/>
                    <a:pt x="651795" y="56718"/>
                  </a:cubicBezTo>
                  <a:cubicBezTo>
                    <a:pt x="651795" y="56718"/>
                    <a:pt x="651795" y="56718"/>
                    <a:pt x="650842" y="56718"/>
                  </a:cubicBezTo>
                  <a:cubicBezTo>
                    <a:pt x="635602" y="60528"/>
                    <a:pt x="621315" y="64338"/>
                    <a:pt x="606075" y="68148"/>
                  </a:cubicBezTo>
                  <a:cubicBezTo>
                    <a:pt x="606075" y="68148"/>
                    <a:pt x="606075" y="68148"/>
                    <a:pt x="606075" y="68148"/>
                  </a:cubicBezTo>
                  <a:cubicBezTo>
                    <a:pt x="590835" y="71958"/>
                    <a:pt x="575595" y="76721"/>
                    <a:pt x="559402" y="81483"/>
                  </a:cubicBezTo>
                  <a:cubicBezTo>
                    <a:pt x="559402" y="81483"/>
                    <a:pt x="559402" y="81483"/>
                    <a:pt x="558450" y="81483"/>
                  </a:cubicBezTo>
                  <a:cubicBezTo>
                    <a:pt x="542257" y="86246"/>
                    <a:pt x="527017" y="91008"/>
                    <a:pt x="510825" y="96723"/>
                  </a:cubicBezTo>
                  <a:cubicBezTo>
                    <a:pt x="510825" y="96723"/>
                    <a:pt x="510825" y="96723"/>
                    <a:pt x="509872" y="96723"/>
                  </a:cubicBezTo>
                  <a:cubicBezTo>
                    <a:pt x="493680" y="102438"/>
                    <a:pt x="477487" y="108153"/>
                    <a:pt x="461295" y="113868"/>
                  </a:cubicBezTo>
                  <a:cubicBezTo>
                    <a:pt x="452722" y="116726"/>
                    <a:pt x="445102" y="120536"/>
                    <a:pt x="436530" y="123393"/>
                  </a:cubicBezTo>
                  <a:cubicBezTo>
                    <a:pt x="432720" y="125298"/>
                    <a:pt x="427957" y="126251"/>
                    <a:pt x="424147" y="128156"/>
                  </a:cubicBezTo>
                  <a:cubicBezTo>
                    <a:pt x="420337" y="130061"/>
                    <a:pt x="416527" y="131013"/>
                    <a:pt x="412717" y="132918"/>
                  </a:cubicBezTo>
                  <a:cubicBezTo>
                    <a:pt x="407002" y="135776"/>
                    <a:pt x="401287" y="137681"/>
                    <a:pt x="395572" y="140538"/>
                  </a:cubicBezTo>
                  <a:cubicBezTo>
                    <a:pt x="393667" y="141491"/>
                    <a:pt x="391762" y="142443"/>
                    <a:pt x="388905" y="143396"/>
                  </a:cubicBezTo>
                  <a:cubicBezTo>
                    <a:pt x="382237" y="146253"/>
                    <a:pt x="374617" y="149111"/>
                    <a:pt x="367950" y="152921"/>
                  </a:cubicBezTo>
                  <a:cubicBezTo>
                    <a:pt x="366997" y="152921"/>
                    <a:pt x="366997" y="153873"/>
                    <a:pt x="366045" y="153873"/>
                  </a:cubicBezTo>
                  <a:cubicBezTo>
                    <a:pt x="335565" y="167208"/>
                    <a:pt x="306990" y="181496"/>
                    <a:pt x="279367" y="195783"/>
                  </a:cubicBezTo>
                  <a:cubicBezTo>
                    <a:pt x="279367" y="195783"/>
                    <a:pt x="279367" y="195783"/>
                    <a:pt x="279367" y="195783"/>
                  </a:cubicBezTo>
                  <a:lnTo>
                    <a:pt x="279367" y="195783"/>
                  </a:lnTo>
                  <a:cubicBezTo>
                    <a:pt x="112680" y="285318"/>
                    <a:pt x="8857" y="384378"/>
                    <a:pt x="31717" y="446291"/>
                  </a:cubicBezTo>
                  <a:cubicBezTo>
                    <a:pt x="54577" y="508203"/>
                    <a:pt x="198405" y="514871"/>
                    <a:pt x="383190" y="471056"/>
                  </a:cubicBezTo>
                  <a:cubicBezTo>
                    <a:pt x="383190" y="471056"/>
                    <a:pt x="383190" y="471056"/>
                    <a:pt x="383190" y="471056"/>
                  </a:cubicBezTo>
                  <a:cubicBezTo>
                    <a:pt x="390810" y="475818"/>
                    <a:pt x="398430" y="480581"/>
                    <a:pt x="407002" y="484391"/>
                  </a:cubicBezTo>
                  <a:cubicBezTo>
                    <a:pt x="440340" y="500583"/>
                    <a:pt x="477487" y="510108"/>
                    <a:pt x="517492" y="510108"/>
                  </a:cubicBezTo>
                  <a:cubicBezTo>
                    <a:pt x="620362" y="510108"/>
                    <a:pt x="708945" y="447243"/>
                    <a:pt x="746092" y="356756"/>
                  </a:cubicBezTo>
                  <a:cubicBezTo>
                    <a:pt x="749902" y="348183"/>
                    <a:pt x="752760" y="339611"/>
                    <a:pt x="754665" y="331038"/>
                  </a:cubicBezTo>
                  <a:lnTo>
                    <a:pt x="754665" y="331038"/>
                  </a:lnTo>
                  <a:cubicBezTo>
                    <a:pt x="922305" y="242456"/>
                    <a:pt x="1026127" y="143396"/>
                    <a:pt x="1003267" y="81483"/>
                  </a:cubicBezTo>
                  <a:close/>
                  <a:moveTo>
                    <a:pt x="764190" y="257696"/>
                  </a:moveTo>
                  <a:lnTo>
                    <a:pt x="764190" y="257696"/>
                  </a:lnTo>
                  <a:cubicBezTo>
                    <a:pt x="764190" y="250076"/>
                    <a:pt x="763237" y="242456"/>
                    <a:pt x="762285" y="235788"/>
                  </a:cubicBezTo>
                  <a:cubicBezTo>
                    <a:pt x="757522" y="194831"/>
                    <a:pt x="742282" y="156731"/>
                    <a:pt x="720375" y="124346"/>
                  </a:cubicBezTo>
                  <a:cubicBezTo>
                    <a:pt x="653700" y="130061"/>
                    <a:pt x="570832" y="150063"/>
                    <a:pt x="486060" y="182448"/>
                  </a:cubicBezTo>
                  <a:cubicBezTo>
                    <a:pt x="393667" y="217691"/>
                    <a:pt x="321277" y="257696"/>
                    <a:pt x="271747" y="292938"/>
                  </a:cubicBezTo>
                  <a:cubicBezTo>
                    <a:pt x="276510" y="333896"/>
                    <a:pt x="291750" y="371996"/>
                    <a:pt x="313657" y="404381"/>
                  </a:cubicBezTo>
                  <a:cubicBezTo>
                    <a:pt x="317467" y="410096"/>
                    <a:pt x="322230" y="416763"/>
                    <a:pt x="326992" y="422478"/>
                  </a:cubicBezTo>
                  <a:cubicBezTo>
                    <a:pt x="326992" y="422478"/>
                    <a:pt x="326992" y="422478"/>
                    <a:pt x="326992" y="422478"/>
                  </a:cubicBezTo>
                  <a:cubicBezTo>
                    <a:pt x="248887" y="431051"/>
                    <a:pt x="192690" y="420573"/>
                    <a:pt x="181260" y="391046"/>
                  </a:cubicBezTo>
                  <a:cubicBezTo>
                    <a:pt x="169830" y="360566"/>
                    <a:pt x="205072" y="316751"/>
                    <a:pt x="269842" y="271031"/>
                  </a:cubicBezTo>
                  <a:lnTo>
                    <a:pt x="269842" y="271031"/>
                  </a:lnTo>
                  <a:cubicBezTo>
                    <a:pt x="296512" y="252933"/>
                    <a:pt x="326992" y="233883"/>
                    <a:pt x="362235" y="215786"/>
                  </a:cubicBezTo>
                  <a:cubicBezTo>
                    <a:pt x="362235" y="215786"/>
                    <a:pt x="363187" y="215786"/>
                    <a:pt x="363187" y="215786"/>
                  </a:cubicBezTo>
                  <a:cubicBezTo>
                    <a:pt x="371760" y="211976"/>
                    <a:pt x="380332" y="207213"/>
                    <a:pt x="388905" y="203403"/>
                  </a:cubicBezTo>
                  <a:cubicBezTo>
                    <a:pt x="389857" y="203403"/>
                    <a:pt x="390810" y="202451"/>
                    <a:pt x="391762" y="202451"/>
                  </a:cubicBezTo>
                  <a:cubicBezTo>
                    <a:pt x="400335" y="198641"/>
                    <a:pt x="408907" y="194831"/>
                    <a:pt x="417480" y="191021"/>
                  </a:cubicBezTo>
                  <a:cubicBezTo>
                    <a:pt x="418432" y="190068"/>
                    <a:pt x="420337" y="190068"/>
                    <a:pt x="421290" y="189116"/>
                  </a:cubicBezTo>
                  <a:cubicBezTo>
                    <a:pt x="429862" y="185306"/>
                    <a:pt x="438435" y="181496"/>
                    <a:pt x="447960" y="177686"/>
                  </a:cubicBezTo>
                  <a:cubicBezTo>
                    <a:pt x="448912" y="177686"/>
                    <a:pt x="449865" y="176733"/>
                    <a:pt x="450817" y="176733"/>
                  </a:cubicBezTo>
                  <a:cubicBezTo>
                    <a:pt x="460342" y="172923"/>
                    <a:pt x="469867" y="169113"/>
                    <a:pt x="479392" y="165303"/>
                  </a:cubicBezTo>
                  <a:cubicBezTo>
                    <a:pt x="488917" y="161493"/>
                    <a:pt x="498442" y="158636"/>
                    <a:pt x="507967" y="154826"/>
                  </a:cubicBezTo>
                  <a:cubicBezTo>
                    <a:pt x="508920" y="154826"/>
                    <a:pt x="509872" y="153873"/>
                    <a:pt x="510825" y="153873"/>
                  </a:cubicBezTo>
                  <a:cubicBezTo>
                    <a:pt x="520350" y="151016"/>
                    <a:pt x="528922" y="147206"/>
                    <a:pt x="538447" y="144348"/>
                  </a:cubicBezTo>
                  <a:cubicBezTo>
                    <a:pt x="539400" y="144348"/>
                    <a:pt x="540352" y="143396"/>
                    <a:pt x="542257" y="143396"/>
                  </a:cubicBezTo>
                  <a:cubicBezTo>
                    <a:pt x="551782" y="140538"/>
                    <a:pt x="560355" y="137681"/>
                    <a:pt x="569880" y="134823"/>
                  </a:cubicBezTo>
                  <a:cubicBezTo>
                    <a:pt x="570832" y="134823"/>
                    <a:pt x="571785" y="134823"/>
                    <a:pt x="572737" y="133871"/>
                  </a:cubicBezTo>
                  <a:cubicBezTo>
                    <a:pt x="621315" y="120536"/>
                    <a:pt x="667035" y="111011"/>
                    <a:pt x="707040" y="106248"/>
                  </a:cubicBezTo>
                  <a:lnTo>
                    <a:pt x="707040" y="106248"/>
                  </a:lnTo>
                  <a:cubicBezTo>
                    <a:pt x="785145" y="97676"/>
                    <a:pt x="841342" y="108153"/>
                    <a:pt x="852772" y="137681"/>
                  </a:cubicBezTo>
                  <a:cubicBezTo>
                    <a:pt x="864202" y="168161"/>
                    <a:pt x="828960" y="212928"/>
                    <a:pt x="764190" y="257696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3351AEEB-7AC0-45C3-B1B8-24B212D06455}"/>
                </a:ext>
              </a:extLst>
            </p:cNvPr>
            <p:cNvSpPr/>
            <p:nvPr/>
          </p:nvSpPr>
          <p:spPr>
            <a:xfrm>
              <a:off x="386988" y="3446070"/>
              <a:ext cx="390525" cy="209550"/>
            </a:xfrm>
            <a:custGeom>
              <a:avLst/>
              <a:gdLst>
                <a:gd name="connsiteX0" fmla="*/ 367665 w 390525"/>
                <a:gd name="connsiteY0" fmla="*/ 54293 h 209550"/>
                <a:gd name="connsiteX1" fmla="*/ 257175 w 390525"/>
                <a:gd name="connsiteY1" fmla="*/ 28575 h 209550"/>
                <a:gd name="connsiteX2" fmla="*/ 28575 w 390525"/>
                <a:gd name="connsiteY2" fmla="*/ 181928 h 209550"/>
                <a:gd name="connsiteX3" fmla="*/ 194310 w 390525"/>
                <a:gd name="connsiteY3" fmla="*/ 108585 h 209550"/>
                <a:gd name="connsiteX4" fmla="*/ 367665 w 390525"/>
                <a:gd name="connsiteY4" fmla="*/ 54293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525" h="209550">
                  <a:moveTo>
                    <a:pt x="367665" y="54293"/>
                  </a:moveTo>
                  <a:cubicBezTo>
                    <a:pt x="334328" y="38100"/>
                    <a:pt x="297180" y="28575"/>
                    <a:pt x="257175" y="28575"/>
                  </a:cubicBezTo>
                  <a:cubicBezTo>
                    <a:pt x="154305" y="28575"/>
                    <a:pt x="65723" y="92393"/>
                    <a:pt x="28575" y="181928"/>
                  </a:cubicBezTo>
                  <a:cubicBezTo>
                    <a:pt x="80963" y="155258"/>
                    <a:pt x="138113" y="130493"/>
                    <a:pt x="194310" y="108585"/>
                  </a:cubicBezTo>
                  <a:cubicBezTo>
                    <a:pt x="253365" y="86678"/>
                    <a:pt x="311468" y="68580"/>
                    <a:pt x="367665" y="54293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598C2E22-65D1-4C77-B06E-DD9015EB2F2F}"/>
                </a:ext>
              </a:extLst>
            </p:cNvPr>
            <p:cNvSpPr/>
            <p:nvPr/>
          </p:nvSpPr>
          <p:spPr>
            <a:xfrm>
              <a:off x="69329" y="3410351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flat">
              <a:solidFill>
                <a:srgbClr val="1E3F77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4" name="자유형: 도형 323">
              <a:extLst>
                <a:ext uri="{FF2B5EF4-FFF2-40B4-BE49-F238E27FC236}">
                  <a16:creationId xmlns:a16="http://schemas.microsoft.com/office/drawing/2014/main" id="{4B1C2F60-C745-432C-BF7C-ED9725BDAB7C}"/>
                </a:ext>
              </a:extLst>
            </p:cNvPr>
            <p:cNvSpPr/>
            <p:nvPr/>
          </p:nvSpPr>
          <p:spPr>
            <a:xfrm>
              <a:off x="74033" y="3415398"/>
              <a:ext cx="1123950" cy="609600"/>
            </a:xfrm>
            <a:custGeom>
              <a:avLst/>
              <a:gdLst>
                <a:gd name="connsiteX0" fmla="*/ 276760 w 1123950"/>
                <a:gd name="connsiteY0" fmla="*/ 212599 h 609600"/>
                <a:gd name="connsiteX1" fmla="*/ 11965 w 1123950"/>
                <a:gd name="connsiteY1" fmla="*/ 519304 h 609600"/>
                <a:gd name="connsiteX2" fmla="*/ 408205 w 1123950"/>
                <a:gd name="connsiteY2" fmla="*/ 557404 h 609600"/>
                <a:gd name="connsiteX3" fmla="*/ 408205 w 1123950"/>
                <a:gd name="connsiteY3" fmla="*/ 557404 h 609600"/>
                <a:gd name="connsiteX4" fmla="*/ 436780 w 1123950"/>
                <a:gd name="connsiteY4" fmla="*/ 573597 h 609600"/>
                <a:gd name="connsiteX5" fmla="*/ 568225 w 1123950"/>
                <a:gd name="connsiteY5" fmla="*/ 605029 h 609600"/>
                <a:gd name="connsiteX6" fmla="*/ 841593 w 1123950"/>
                <a:gd name="connsiteY6" fmla="*/ 422149 h 609600"/>
                <a:gd name="connsiteX7" fmla="*/ 852070 w 1123950"/>
                <a:gd name="connsiteY7" fmla="*/ 390717 h 609600"/>
                <a:gd name="connsiteX8" fmla="*/ 852070 w 1123950"/>
                <a:gd name="connsiteY8" fmla="*/ 390717 h 609600"/>
                <a:gd name="connsiteX9" fmla="*/ 1116865 w 1123950"/>
                <a:gd name="connsiteY9" fmla="*/ 88774 h 609600"/>
                <a:gd name="connsiteX10" fmla="*/ 722530 w 1123950"/>
                <a:gd name="connsiteY10" fmla="*/ 47817 h 609600"/>
                <a:gd name="connsiteX11" fmla="*/ 466308 w 1123950"/>
                <a:gd name="connsiteY11" fmla="*/ 27814 h 609600"/>
                <a:gd name="connsiteX12" fmla="*/ 276760 w 1123950"/>
                <a:gd name="connsiteY12" fmla="*/ 212599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3950" h="609600">
                  <a:moveTo>
                    <a:pt x="276760" y="212599"/>
                  </a:moveTo>
                  <a:cubicBezTo>
                    <a:pt x="75783" y="318327"/>
                    <a:pt x="-15657" y="445009"/>
                    <a:pt x="11965" y="519304"/>
                  </a:cubicBezTo>
                  <a:cubicBezTo>
                    <a:pt x="39588" y="593599"/>
                    <a:pt x="187225" y="609792"/>
                    <a:pt x="408205" y="557404"/>
                  </a:cubicBezTo>
                  <a:cubicBezTo>
                    <a:pt x="408205" y="557404"/>
                    <a:pt x="408205" y="557404"/>
                    <a:pt x="408205" y="557404"/>
                  </a:cubicBezTo>
                  <a:cubicBezTo>
                    <a:pt x="417730" y="563119"/>
                    <a:pt x="427255" y="568834"/>
                    <a:pt x="436780" y="573597"/>
                  </a:cubicBezTo>
                  <a:cubicBezTo>
                    <a:pt x="476785" y="593599"/>
                    <a:pt x="521553" y="605029"/>
                    <a:pt x="568225" y="605029"/>
                  </a:cubicBezTo>
                  <a:cubicBezTo>
                    <a:pt x="691098" y="605029"/>
                    <a:pt x="796825" y="529782"/>
                    <a:pt x="841593" y="422149"/>
                  </a:cubicBezTo>
                  <a:cubicBezTo>
                    <a:pt x="845403" y="411672"/>
                    <a:pt x="849213" y="401194"/>
                    <a:pt x="852070" y="390717"/>
                  </a:cubicBezTo>
                  <a:lnTo>
                    <a:pt x="852070" y="390717"/>
                  </a:lnTo>
                  <a:cubicBezTo>
                    <a:pt x="1052095" y="284989"/>
                    <a:pt x="1144488" y="163069"/>
                    <a:pt x="1116865" y="88774"/>
                  </a:cubicBezTo>
                  <a:cubicBezTo>
                    <a:pt x="1089243" y="14479"/>
                    <a:pt x="943510" y="-4571"/>
                    <a:pt x="722530" y="47817"/>
                  </a:cubicBezTo>
                  <a:cubicBezTo>
                    <a:pt x="722530" y="47817"/>
                    <a:pt x="628233" y="-28383"/>
                    <a:pt x="466308" y="27814"/>
                  </a:cubicBezTo>
                  <a:cubicBezTo>
                    <a:pt x="308193" y="82107"/>
                    <a:pt x="276760" y="212599"/>
                    <a:pt x="276760" y="212599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6" name="그룹 355">
            <a:extLst>
              <a:ext uri="{FF2B5EF4-FFF2-40B4-BE49-F238E27FC236}">
                <a16:creationId xmlns:a16="http://schemas.microsoft.com/office/drawing/2014/main" id="{9D61E6F7-3F7A-4B19-9784-5B0C653168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ChangeAspect="1"/>
          </p:cNvGrpSpPr>
          <p:nvPr/>
        </p:nvGrpSpPr>
        <p:grpSpPr>
          <a:xfrm rot="20770368">
            <a:off x="7165694" y="5049109"/>
            <a:ext cx="1422447" cy="962244"/>
            <a:chOff x="228294" y="3266533"/>
            <a:chExt cx="971550" cy="657225"/>
          </a:xfrm>
        </p:grpSpPr>
        <p:sp>
          <p:nvSpPr>
            <p:cNvPr id="328" name="자유형: 도형 327">
              <a:extLst>
                <a:ext uri="{FF2B5EF4-FFF2-40B4-BE49-F238E27FC236}">
                  <a16:creationId xmlns:a16="http://schemas.microsoft.com/office/drawing/2014/main" id="{048070A6-ED30-4041-8AA1-A05CFBA61B28}"/>
                </a:ext>
              </a:extLst>
            </p:cNvPr>
            <p:cNvSpPr/>
            <p:nvPr/>
          </p:nvSpPr>
          <p:spPr>
            <a:xfrm>
              <a:off x="228294" y="3266533"/>
              <a:ext cx="971550" cy="657225"/>
            </a:xfrm>
            <a:custGeom>
              <a:avLst/>
              <a:gdLst>
                <a:gd name="connsiteX0" fmla="*/ 870347 w 971550"/>
                <a:gd name="connsiteY0" fmla="*/ 657939 h 657225"/>
                <a:gd name="connsiteX1" fmla="*/ 110252 w 971550"/>
                <a:gd name="connsiteY1" fmla="*/ 657939 h 657225"/>
                <a:gd name="connsiteX2" fmla="*/ 3572 w 971550"/>
                <a:gd name="connsiteY2" fmla="*/ 551259 h 657225"/>
                <a:gd name="connsiteX3" fmla="*/ 3572 w 971550"/>
                <a:gd name="connsiteY3" fmla="*/ 110252 h 657225"/>
                <a:gd name="connsiteX4" fmla="*/ 110252 w 971550"/>
                <a:gd name="connsiteY4" fmla="*/ 3572 h 657225"/>
                <a:gd name="connsiteX5" fmla="*/ 870347 w 971550"/>
                <a:gd name="connsiteY5" fmla="*/ 3572 h 657225"/>
                <a:gd name="connsiteX6" fmla="*/ 977027 w 971550"/>
                <a:gd name="connsiteY6" fmla="*/ 110252 h 657225"/>
                <a:gd name="connsiteX7" fmla="*/ 977027 w 971550"/>
                <a:gd name="connsiteY7" fmla="*/ 551259 h 657225"/>
                <a:gd name="connsiteX8" fmla="*/ 870347 w 971550"/>
                <a:gd name="connsiteY8" fmla="*/ 657939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657225">
                  <a:moveTo>
                    <a:pt x="870347" y="657939"/>
                  </a:moveTo>
                  <a:lnTo>
                    <a:pt x="110252" y="657939"/>
                  </a:lnTo>
                  <a:cubicBezTo>
                    <a:pt x="51197" y="657939"/>
                    <a:pt x="3572" y="610314"/>
                    <a:pt x="3572" y="551259"/>
                  </a:cubicBezTo>
                  <a:lnTo>
                    <a:pt x="3572" y="110252"/>
                  </a:lnTo>
                  <a:cubicBezTo>
                    <a:pt x="3572" y="51197"/>
                    <a:pt x="52149" y="3572"/>
                    <a:pt x="110252" y="3572"/>
                  </a:cubicBezTo>
                  <a:lnTo>
                    <a:pt x="870347" y="3572"/>
                  </a:lnTo>
                  <a:cubicBezTo>
                    <a:pt x="929402" y="3572"/>
                    <a:pt x="977027" y="52149"/>
                    <a:pt x="977027" y="110252"/>
                  </a:cubicBezTo>
                  <a:lnTo>
                    <a:pt x="977027" y="551259"/>
                  </a:lnTo>
                  <a:cubicBezTo>
                    <a:pt x="977979" y="610314"/>
                    <a:pt x="929402" y="657939"/>
                    <a:pt x="870347" y="657939"/>
                  </a:cubicBezTo>
                  <a:close/>
                </a:path>
              </a:pathLst>
            </a:custGeom>
            <a:noFill/>
            <a:ln w="4763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9" name="자유형: 도형 328">
              <a:extLst>
                <a:ext uri="{FF2B5EF4-FFF2-40B4-BE49-F238E27FC236}">
                  <a16:creationId xmlns:a16="http://schemas.microsoft.com/office/drawing/2014/main" id="{284B303E-145A-47CC-A16C-90D5CB917782}"/>
                </a:ext>
              </a:extLst>
            </p:cNvPr>
            <p:cNvSpPr/>
            <p:nvPr/>
          </p:nvSpPr>
          <p:spPr>
            <a:xfrm>
              <a:off x="248058" y="3285345"/>
              <a:ext cx="933450" cy="619125"/>
            </a:xfrm>
            <a:custGeom>
              <a:avLst/>
              <a:gdLst>
                <a:gd name="connsiteX0" fmla="*/ 845820 w 933450"/>
                <a:gd name="connsiteY0" fmla="*/ 609600 h 619125"/>
                <a:gd name="connsiteX1" fmla="*/ 95250 w 933450"/>
                <a:gd name="connsiteY1" fmla="*/ 609600 h 619125"/>
                <a:gd name="connsiteX2" fmla="*/ 14288 w 933450"/>
                <a:gd name="connsiteY2" fmla="*/ 528638 h 619125"/>
                <a:gd name="connsiteX3" fmla="*/ 14288 w 933450"/>
                <a:gd name="connsiteY3" fmla="*/ 95250 h 619125"/>
                <a:gd name="connsiteX4" fmla="*/ 95250 w 933450"/>
                <a:gd name="connsiteY4" fmla="*/ 14288 h 619125"/>
                <a:gd name="connsiteX5" fmla="*/ 846773 w 933450"/>
                <a:gd name="connsiteY5" fmla="*/ 14288 h 619125"/>
                <a:gd name="connsiteX6" fmla="*/ 927735 w 933450"/>
                <a:gd name="connsiteY6" fmla="*/ 95250 h 619125"/>
                <a:gd name="connsiteX7" fmla="*/ 927735 w 933450"/>
                <a:gd name="connsiteY7" fmla="*/ 528638 h 619125"/>
                <a:gd name="connsiteX8" fmla="*/ 845820 w 933450"/>
                <a:gd name="connsiteY8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450" h="619125">
                  <a:moveTo>
                    <a:pt x="845820" y="609600"/>
                  </a:moveTo>
                  <a:lnTo>
                    <a:pt x="95250" y="609600"/>
                  </a:lnTo>
                  <a:cubicBezTo>
                    <a:pt x="50483" y="609600"/>
                    <a:pt x="14288" y="573405"/>
                    <a:pt x="14288" y="528638"/>
                  </a:cubicBezTo>
                  <a:lnTo>
                    <a:pt x="14288" y="95250"/>
                  </a:lnTo>
                  <a:cubicBezTo>
                    <a:pt x="14288" y="50482"/>
                    <a:pt x="50483" y="14288"/>
                    <a:pt x="95250" y="14288"/>
                  </a:cubicBezTo>
                  <a:lnTo>
                    <a:pt x="846773" y="14288"/>
                  </a:lnTo>
                  <a:cubicBezTo>
                    <a:pt x="891540" y="14288"/>
                    <a:pt x="927735" y="50482"/>
                    <a:pt x="927735" y="95250"/>
                  </a:cubicBezTo>
                  <a:lnTo>
                    <a:pt x="927735" y="528638"/>
                  </a:lnTo>
                  <a:cubicBezTo>
                    <a:pt x="927735" y="573405"/>
                    <a:pt x="890588" y="609600"/>
                    <a:pt x="845820" y="60960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0" name="자유형: 도형 329">
              <a:extLst>
                <a:ext uri="{FF2B5EF4-FFF2-40B4-BE49-F238E27FC236}">
                  <a16:creationId xmlns:a16="http://schemas.microsoft.com/office/drawing/2014/main" id="{A0241851-645B-4A69-A194-140A56E70E7B}"/>
                </a:ext>
              </a:extLst>
            </p:cNvPr>
            <p:cNvSpPr/>
            <p:nvPr/>
          </p:nvSpPr>
          <p:spPr>
            <a:xfrm>
              <a:off x="372359" y="3349638"/>
              <a:ext cx="666750" cy="485775"/>
            </a:xfrm>
            <a:custGeom>
              <a:avLst/>
              <a:gdLst>
                <a:gd name="connsiteX0" fmla="*/ 140494 w 666750"/>
                <a:gd name="connsiteY0" fmla="*/ 478631 h 485775"/>
                <a:gd name="connsiteX1" fmla="*/ 140494 w 666750"/>
                <a:gd name="connsiteY1" fmla="*/ 354806 h 485775"/>
                <a:gd name="connsiteX2" fmla="*/ 111919 w 666750"/>
                <a:gd name="connsiteY2" fmla="*/ 354806 h 485775"/>
                <a:gd name="connsiteX3" fmla="*/ 55721 w 666750"/>
                <a:gd name="connsiteY3" fmla="*/ 298609 h 485775"/>
                <a:gd name="connsiteX4" fmla="*/ 55721 w 666750"/>
                <a:gd name="connsiteY4" fmla="*/ 237649 h 485775"/>
                <a:gd name="connsiteX5" fmla="*/ 7144 w 666750"/>
                <a:gd name="connsiteY5" fmla="*/ 173831 h 485775"/>
                <a:gd name="connsiteX6" fmla="*/ 36671 w 666750"/>
                <a:gd name="connsiteY6" fmla="*/ 118586 h 485775"/>
                <a:gd name="connsiteX7" fmla="*/ 40481 w 666750"/>
                <a:gd name="connsiteY7" fmla="*/ 115729 h 485775"/>
                <a:gd name="connsiteX8" fmla="*/ 58579 w 666750"/>
                <a:gd name="connsiteY8" fmla="*/ 143351 h 485775"/>
                <a:gd name="connsiteX9" fmla="*/ 54769 w 666750"/>
                <a:gd name="connsiteY9" fmla="*/ 146209 h 485775"/>
                <a:gd name="connsiteX10" fmla="*/ 40481 w 666750"/>
                <a:gd name="connsiteY10" fmla="*/ 172879 h 485775"/>
                <a:gd name="connsiteX11" fmla="*/ 72866 w 666750"/>
                <a:gd name="connsiteY11" fmla="*/ 205264 h 485775"/>
                <a:gd name="connsiteX12" fmla="*/ 105251 w 666750"/>
                <a:gd name="connsiteY12" fmla="*/ 172879 h 485775"/>
                <a:gd name="connsiteX13" fmla="*/ 90964 w 666750"/>
                <a:gd name="connsiteY13" fmla="*/ 146209 h 485775"/>
                <a:gd name="connsiteX14" fmla="*/ 87154 w 666750"/>
                <a:gd name="connsiteY14" fmla="*/ 143351 h 485775"/>
                <a:gd name="connsiteX15" fmla="*/ 104299 w 666750"/>
                <a:gd name="connsiteY15" fmla="*/ 117634 h 485775"/>
                <a:gd name="connsiteX16" fmla="*/ 108109 w 666750"/>
                <a:gd name="connsiteY16" fmla="*/ 120491 h 485775"/>
                <a:gd name="connsiteX17" fmla="*/ 137636 w 666750"/>
                <a:gd name="connsiteY17" fmla="*/ 175736 h 485775"/>
                <a:gd name="connsiteX18" fmla="*/ 89059 w 666750"/>
                <a:gd name="connsiteY18" fmla="*/ 239554 h 485775"/>
                <a:gd name="connsiteX19" fmla="*/ 89059 w 666750"/>
                <a:gd name="connsiteY19" fmla="*/ 300514 h 485775"/>
                <a:gd name="connsiteX20" fmla="*/ 111919 w 666750"/>
                <a:gd name="connsiteY20" fmla="*/ 323374 h 485775"/>
                <a:gd name="connsiteX21" fmla="*/ 140494 w 666750"/>
                <a:gd name="connsiteY21" fmla="*/ 323374 h 485775"/>
                <a:gd name="connsiteX22" fmla="*/ 140494 w 666750"/>
                <a:gd name="connsiteY22" fmla="*/ 170974 h 485775"/>
                <a:gd name="connsiteX23" fmla="*/ 230981 w 666750"/>
                <a:gd name="connsiteY23" fmla="*/ 67151 h 485775"/>
                <a:gd name="connsiteX24" fmla="*/ 230981 w 666750"/>
                <a:gd name="connsiteY24" fmla="*/ 7144 h 485775"/>
                <a:gd name="connsiteX25" fmla="*/ 456724 w 666750"/>
                <a:gd name="connsiteY25" fmla="*/ 7144 h 485775"/>
                <a:gd name="connsiteX26" fmla="*/ 456724 w 666750"/>
                <a:gd name="connsiteY26" fmla="*/ 62389 h 485775"/>
                <a:gd name="connsiteX27" fmla="*/ 534829 w 666750"/>
                <a:gd name="connsiteY27" fmla="*/ 167164 h 485775"/>
                <a:gd name="connsiteX28" fmla="*/ 564356 w 666750"/>
                <a:gd name="connsiteY28" fmla="*/ 118586 h 485775"/>
                <a:gd name="connsiteX29" fmla="*/ 568166 w 666750"/>
                <a:gd name="connsiteY29" fmla="*/ 115729 h 485775"/>
                <a:gd name="connsiteX30" fmla="*/ 586264 w 666750"/>
                <a:gd name="connsiteY30" fmla="*/ 143351 h 485775"/>
                <a:gd name="connsiteX31" fmla="*/ 582454 w 666750"/>
                <a:gd name="connsiteY31" fmla="*/ 146209 h 485775"/>
                <a:gd name="connsiteX32" fmla="*/ 568166 w 666750"/>
                <a:gd name="connsiteY32" fmla="*/ 172879 h 485775"/>
                <a:gd name="connsiteX33" fmla="*/ 600551 w 666750"/>
                <a:gd name="connsiteY33" fmla="*/ 205264 h 485775"/>
                <a:gd name="connsiteX34" fmla="*/ 632936 w 666750"/>
                <a:gd name="connsiteY34" fmla="*/ 172879 h 485775"/>
                <a:gd name="connsiteX35" fmla="*/ 618649 w 666750"/>
                <a:gd name="connsiteY35" fmla="*/ 146209 h 485775"/>
                <a:gd name="connsiteX36" fmla="*/ 614839 w 666750"/>
                <a:gd name="connsiteY36" fmla="*/ 143351 h 485775"/>
                <a:gd name="connsiteX37" fmla="*/ 632936 w 666750"/>
                <a:gd name="connsiteY37" fmla="*/ 115729 h 485775"/>
                <a:gd name="connsiteX38" fmla="*/ 636746 w 666750"/>
                <a:gd name="connsiteY38" fmla="*/ 118586 h 485775"/>
                <a:gd name="connsiteX39" fmla="*/ 666274 w 666750"/>
                <a:gd name="connsiteY39" fmla="*/ 173831 h 485775"/>
                <a:gd name="connsiteX40" fmla="*/ 617696 w 666750"/>
                <a:gd name="connsiteY40" fmla="*/ 237649 h 485775"/>
                <a:gd name="connsiteX41" fmla="*/ 617696 w 666750"/>
                <a:gd name="connsiteY41" fmla="*/ 298609 h 485775"/>
                <a:gd name="connsiteX42" fmla="*/ 561499 w 666750"/>
                <a:gd name="connsiteY42" fmla="*/ 354806 h 485775"/>
                <a:gd name="connsiteX43" fmla="*/ 536734 w 666750"/>
                <a:gd name="connsiteY43" fmla="*/ 354806 h 485775"/>
                <a:gd name="connsiteX44" fmla="*/ 536734 w 666750"/>
                <a:gd name="connsiteY44" fmla="*/ 478631 h 485775"/>
                <a:gd name="connsiteX45" fmla="*/ 140494 w 666750"/>
                <a:gd name="connsiteY45" fmla="*/ 478631 h 485775"/>
                <a:gd name="connsiteX46" fmla="*/ 561499 w 666750"/>
                <a:gd name="connsiteY46" fmla="*/ 321469 h 485775"/>
                <a:gd name="connsiteX47" fmla="*/ 584359 w 666750"/>
                <a:gd name="connsiteY47" fmla="*/ 298609 h 485775"/>
                <a:gd name="connsiteX48" fmla="*/ 584359 w 666750"/>
                <a:gd name="connsiteY48" fmla="*/ 237649 h 485775"/>
                <a:gd name="connsiteX49" fmla="*/ 536734 w 666750"/>
                <a:gd name="connsiteY49" fmla="*/ 188119 h 485775"/>
                <a:gd name="connsiteX50" fmla="*/ 536734 w 666750"/>
                <a:gd name="connsiteY50" fmla="*/ 321469 h 485775"/>
                <a:gd name="connsiteX51" fmla="*/ 561499 w 666750"/>
                <a:gd name="connsiteY51" fmla="*/ 321469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66750" h="485775">
                  <a:moveTo>
                    <a:pt x="140494" y="478631"/>
                  </a:moveTo>
                  <a:lnTo>
                    <a:pt x="140494" y="354806"/>
                  </a:lnTo>
                  <a:lnTo>
                    <a:pt x="111919" y="354806"/>
                  </a:lnTo>
                  <a:cubicBezTo>
                    <a:pt x="81439" y="354806"/>
                    <a:pt x="55721" y="330041"/>
                    <a:pt x="55721" y="298609"/>
                  </a:cubicBezTo>
                  <a:lnTo>
                    <a:pt x="55721" y="237649"/>
                  </a:lnTo>
                  <a:cubicBezTo>
                    <a:pt x="27146" y="230029"/>
                    <a:pt x="7144" y="204311"/>
                    <a:pt x="7144" y="173831"/>
                  </a:cubicBezTo>
                  <a:cubicBezTo>
                    <a:pt x="7144" y="151924"/>
                    <a:pt x="18574" y="130969"/>
                    <a:pt x="36671" y="118586"/>
                  </a:cubicBezTo>
                  <a:lnTo>
                    <a:pt x="40481" y="115729"/>
                  </a:lnTo>
                  <a:lnTo>
                    <a:pt x="58579" y="143351"/>
                  </a:lnTo>
                  <a:lnTo>
                    <a:pt x="54769" y="146209"/>
                  </a:lnTo>
                  <a:cubicBezTo>
                    <a:pt x="45244" y="151924"/>
                    <a:pt x="40481" y="162401"/>
                    <a:pt x="40481" y="172879"/>
                  </a:cubicBezTo>
                  <a:cubicBezTo>
                    <a:pt x="40481" y="190976"/>
                    <a:pt x="54769" y="205264"/>
                    <a:pt x="72866" y="205264"/>
                  </a:cubicBezTo>
                  <a:cubicBezTo>
                    <a:pt x="90964" y="205264"/>
                    <a:pt x="105251" y="190976"/>
                    <a:pt x="105251" y="172879"/>
                  </a:cubicBezTo>
                  <a:cubicBezTo>
                    <a:pt x="105251" y="162401"/>
                    <a:pt x="99536" y="151924"/>
                    <a:pt x="90964" y="146209"/>
                  </a:cubicBezTo>
                  <a:lnTo>
                    <a:pt x="87154" y="143351"/>
                  </a:lnTo>
                  <a:lnTo>
                    <a:pt x="104299" y="117634"/>
                  </a:lnTo>
                  <a:lnTo>
                    <a:pt x="108109" y="120491"/>
                  </a:lnTo>
                  <a:cubicBezTo>
                    <a:pt x="127159" y="132874"/>
                    <a:pt x="137636" y="152876"/>
                    <a:pt x="137636" y="175736"/>
                  </a:cubicBezTo>
                  <a:cubicBezTo>
                    <a:pt x="137636" y="205264"/>
                    <a:pt x="117634" y="231934"/>
                    <a:pt x="89059" y="239554"/>
                  </a:cubicBezTo>
                  <a:lnTo>
                    <a:pt x="89059" y="300514"/>
                  </a:lnTo>
                  <a:cubicBezTo>
                    <a:pt x="89059" y="312896"/>
                    <a:pt x="99536" y="323374"/>
                    <a:pt x="111919" y="323374"/>
                  </a:cubicBezTo>
                  <a:lnTo>
                    <a:pt x="140494" y="323374"/>
                  </a:lnTo>
                  <a:lnTo>
                    <a:pt x="140494" y="170974"/>
                  </a:lnTo>
                  <a:lnTo>
                    <a:pt x="230981" y="67151"/>
                  </a:lnTo>
                  <a:lnTo>
                    <a:pt x="230981" y="7144"/>
                  </a:lnTo>
                  <a:lnTo>
                    <a:pt x="456724" y="7144"/>
                  </a:lnTo>
                  <a:lnTo>
                    <a:pt x="456724" y="62389"/>
                  </a:lnTo>
                  <a:lnTo>
                    <a:pt x="534829" y="167164"/>
                  </a:lnTo>
                  <a:cubicBezTo>
                    <a:pt x="536734" y="147161"/>
                    <a:pt x="547211" y="130016"/>
                    <a:pt x="564356" y="118586"/>
                  </a:cubicBezTo>
                  <a:lnTo>
                    <a:pt x="568166" y="115729"/>
                  </a:lnTo>
                  <a:lnTo>
                    <a:pt x="586264" y="143351"/>
                  </a:lnTo>
                  <a:lnTo>
                    <a:pt x="582454" y="146209"/>
                  </a:lnTo>
                  <a:cubicBezTo>
                    <a:pt x="572929" y="151924"/>
                    <a:pt x="568166" y="162401"/>
                    <a:pt x="568166" y="172879"/>
                  </a:cubicBezTo>
                  <a:cubicBezTo>
                    <a:pt x="568166" y="190976"/>
                    <a:pt x="582454" y="205264"/>
                    <a:pt x="600551" y="205264"/>
                  </a:cubicBezTo>
                  <a:cubicBezTo>
                    <a:pt x="618649" y="205264"/>
                    <a:pt x="632936" y="190976"/>
                    <a:pt x="632936" y="172879"/>
                  </a:cubicBezTo>
                  <a:cubicBezTo>
                    <a:pt x="632936" y="162401"/>
                    <a:pt x="627221" y="151924"/>
                    <a:pt x="618649" y="146209"/>
                  </a:cubicBezTo>
                  <a:lnTo>
                    <a:pt x="614839" y="143351"/>
                  </a:lnTo>
                  <a:lnTo>
                    <a:pt x="632936" y="115729"/>
                  </a:lnTo>
                  <a:lnTo>
                    <a:pt x="636746" y="118586"/>
                  </a:lnTo>
                  <a:cubicBezTo>
                    <a:pt x="655796" y="130969"/>
                    <a:pt x="666274" y="150971"/>
                    <a:pt x="666274" y="173831"/>
                  </a:cubicBezTo>
                  <a:cubicBezTo>
                    <a:pt x="666274" y="203359"/>
                    <a:pt x="646271" y="230029"/>
                    <a:pt x="617696" y="237649"/>
                  </a:cubicBezTo>
                  <a:lnTo>
                    <a:pt x="617696" y="298609"/>
                  </a:lnTo>
                  <a:cubicBezTo>
                    <a:pt x="617696" y="329089"/>
                    <a:pt x="592931" y="354806"/>
                    <a:pt x="561499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0494" y="478631"/>
                  </a:lnTo>
                  <a:close/>
                  <a:moveTo>
                    <a:pt x="561499" y="321469"/>
                  </a:moveTo>
                  <a:cubicBezTo>
                    <a:pt x="573881" y="321469"/>
                    <a:pt x="584359" y="310991"/>
                    <a:pt x="584359" y="298609"/>
                  </a:cubicBezTo>
                  <a:lnTo>
                    <a:pt x="584359" y="237649"/>
                  </a:lnTo>
                  <a:cubicBezTo>
                    <a:pt x="560546" y="230981"/>
                    <a:pt x="541496" y="211931"/>
                    <a:pt x="536734" y="188119"/>
                  </a:cubicBezTo>
                  <a:lnTo>
                    <a:pt x="536734" y="321469"/>
                  </a:lnTo>
                  <a:lnTo>
                    <a:pt x="561499" y="3214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1" name="자유형: 도형 330">
              <a:extLst>
                <a:ext uri="{FF2B5EF4-FFF2-40B4-BE49-F238E27FC236}">
                  <a16:creationId xmlns:a16="http://schemas.microsoft.com/office/drawing/2014/main" id="{EBBDC670-673A-426F-920F-F2F06CF3A206}"/>
                </a:ext>
              </a:extLst>
            </p:cNvPr>
            <p:cNvSpPr/>
            <p:nvPr/>
          </p:nvSpPr>
          <p:spPr>
            <a:xfrm>
              <a:off x="368549" y="3344876"/>
              <a:ext cx="676275" cy="495300"/>
            </a:xfrm>
            <a:custGeom>
              <a:avLst/>
              <a:gdLst>
                <a:gd name="connsiteX0" fmla="*/ 455771 w 676275"/>
                <a:gd name="connsiteY0" fmla="*/ 16669 h 495300"/>
                <a:gd name="connsiteX1" fmla="*/ 455771 w 676275"/>
                <a:gd name="connsiteY1" fmla="*/ 69056 h 495300"/>
                <a:gd name="connsiteX2" fmla="*/ 534829 w 676275"/>
                <a:gd name="connsiteY2" fmla="*/ 175736 h 495300"/>
                <a:gd name="connsiteX3" fmla="*/ 534829 w 676275"/>
                <a:gd name="connsiteY3" fmla="*/ 330994 h 495300"/>
                <a:gd name="connsiteX4" fmla="*/ 565309 w 676275"/>
                <a:gd name="connsiteY4" fmla="*/ 330994 h 495300"/>
                <a:gd name="connsiteX5" fmla="*/ 592931 w 676275"/>
                <a:gd name="connsiteY5" fmla="*/ 303371 h 495300"/>
                <a:gd name="connsiteX6" fmla="*/ 592931 w 676275"/>
                <a:gd name="connsiteY6" fmla="*/ 238601 h 495300"/>
                <a:gd name="connsiteX7" fmla="*/ 544354 w 676275"/>
                <a:gd name="connsiteY7" fmla="*/ 178594 h 495300"/>
                <a:gd name="connsiteX8" fmla="*/ 571976 w 676275"/>
                <a:gd name="connsiteY8" fmla="*/ 128111 h 495300"/>
                <a:gd name="connsiteX9" fmla="*/ 585311 w 676275"/>
                <a:gd name="connsiteY9" fmla="*/ 148114 h 495300"/>
                <a:gd name="connsiteX10" fmla="*/ 568166 w 676275"/>
                <a:gd name="connsiteY10" fmla="*/ 178594 h 495300"/>
                <a:gd name="connsiteX11" fmla="*/ 605314 w 676275"/>
                <a:gd name="connsiteY11" fmla="*/ 215741 h 495300"/>
                <a:gd name="connsiteX12" fmla="*/ 642461 w 676275"/>
                <a:gd name="connsiteY12" fmla="*/ 178594 h 495300"/>
                <a:gd name="connsiteX13" fmla="*/ 625316 w 676275"/>
                <a:gd name="connsiteY13" fmla="*/ 148114 h 495300"/>
                <a:gd name="connsiteX14" fmla="*/ 638651 w 676275"/>
                <a:gd name="connsiteY14" fmla="*/ 128111 h 495300"/>
                <a:gd name="connsiteX15" fmla="*/ 666274 w 676275"/>
                <a:gd name="connsiteY15" fmla="*/ 178594 h 495300"/>
                <a:gd name="connsiteX16" fmla="*/ 617696 w 676275"/>
                <a:gd name="connsiteY16" fmla="*/ 238601 h 495300"/>
                <a:gd name="connsiteX17" fmla="*/ 617696 w 676275"/>
                <a:gd name="connsiteY17" fmla="*/ 303371 h 495300"/>
                <a:gd name="connsiteX18" fmla="*/ 566261 w 676275"/>
                <a:gd name="connsiteY18" fmla="*/ 354806 h 495300"/>
                <a:gd name="connsiteX19" fmla="*/ 536734 w 676275"/>
                <a:gd name="connsiteY19" fmla="*/ 354806 h 495300"/>
                <a:gd name="connsiteX20" fmla="*/ 536734 w 676275"/>
                <a:gd name="connsiteY20" fmla="*/ 478631 h 495300"/>
                <a:gd name="connsiteX21" fmla="*/ 149066 w 676275"/>
                <a:gd name="connsiteY21" fmla="*/ 478631 h 495300"/>
                <a:gd name="connsiteX22" fmla="*/ 149066 w 676275"/>
                <a:gd name="connsiteY22" fmla="*/ 354806 h 495300"/>
                <a:gd name="connsiteX23" fmla="*/ 115729 w 676275"/>
                <a:gd name="connsiteY23" fmla="*/ 354806 h 495300"/>
                <a:gd name="connsiteX24" fmla="*/ 64294 w 676275"/>
                <a:gd name="connsiteY24" fmla="*/ 303371 h 495300"/>
                <a:gd name="connsiteX25" fmla="*/ 64294 w 676275"/>
                <a:gd name="connsiteY25" fmla="*/ 238601 h 495300"/>
                <a:gd name="connsiteX26" fmla="*/ 15716 w 676275"/>
                <a:gd name="connsiteY26" fmla="*/ 178594 h 495300"/>
                <a:gd name="connsiteX27" fmla="*/ 43339 w 676275"/>
                <a:gd name="connsiteY27" fmla="*/ 128111 h 495300"/>
                <a:gd name="connsiteX28" fmla="*/ 56674 w 676275"/>
                <a:gd name="connsiteY28" fmla="*/ 148114 h 495300"/>
                <a:gd name="connsiteX29" fmla="*/ 39529 w 676275"/>
                <a:gd name="connsiteY29" fmla="*/ 178594 h 495300"/>
                <a:gd name="connsiteX30" fmla="*/ 76676 w 676275"/>
                <a:gd name="connsiteY30" fmla="*/ 215741 h 495300"/>
                <a:gd name="connsiteX31" fmla="*/ 113824 w 676275"/>
                <a:gd name="connsiteY31" fmla="*/ 178594 h 495300"/>
                <a:gd name="connsiteX32" fmla="*/ 96679 w 676275"/>
                <a:gd name="connsiteY32" fmla="*/ 148114 h 495300"/>
                <a:gd name="connsiteX33" fmla="*/ 110014 w 676275"/>
                <a:gd name="connsiteY33" fmla="*/ 128111 h 495300"/>
                <a:gd name="connsiteX34" fmla="*/ 137636 w 676275"/>
                <a:gd name="connsiteY34" fmla="*/ 178594 h 495300"/>
                <a:gd name="connsiteX35" fmla="*/ 89059 w 676275"/>
                <a:gd name="connsiteY35" fmla="*/ 238601 h 495300"/>
                <a:gd name="connsiteX36" fmla="*/ 89059 w 676275"/>
                <a:gd name="connsiteY36" fmla="*/ 303371 h 495300"/>
                <a:gd name="connsiteX37" fmla="*/ 116681 w 676275"/>
                <a:gd name="connsiteY37" fmla="*/ 330994 h 495300"/>
                <a:gd name="connsiteX38" fmla="*/ 150019 w 676275"/>
                <a:gd name="connsiteY38" fmla="*/ 330994 h 495300"/>
                <a:gd name="connsiteX39" fmla="*/ 150019 w 676275"/>
                <a:gd name="connsiteY39" fmla="*/ 175736 h 495300"/>
                <a:gd name="connsiteX40" fmla="*/ 240506 w 676275"/>
                <a:gd name="connsiteY40" fmla="*/ 71914 h 495300"/>
                <a:gd name="connsiteX41" fmla="*/ 240506 w 676275"/>
                <a:gd name="connsiteY41" fmla="*/ 16669 h 495300"/>
                <a:gd name="connsiteX42" fmla="*/ 455771 w 676275"/>
                <a:gd name="connsiteY42" fmla="*/ 16669 h 495300"/>
                <a:gd name="connsiteX43" fmla="*/ 465296 w 676275"/>
                <a:gd name="connsiteY43" fmla="*/ 7144 h 495300"/>
                <a:gd name="connsiteX44" fmla="*/ 455771 w 676275"/>
                <a:gd name="connsiteY44" fmla="*/ 7144 h 495300"/>
                <a:gd name="connsiteX45" fmla="*/ 239554 w 676275"/>
                <a:gd name="connsiteY45" fmla="*/ 7144 h 495300"/>
                <a:gd name="connsiteX46" fmla="*/ 230029 w 676275"/>
                <a:gd name="connsiteY46" fmla="*/ 7144 h 495300"/>
                <a:gd name="connsiteX47" fmla="*/ 230029 w 676275"/>
                <a:gd name="connsiteY47" fmla="*/ 16669 h 495300"/>
                <a:gd name="connsiteX48" fmla="*/ 230029 w 676275"/>
                <a:gd name="connsiteY48" fmla="*/ 68104 h 495300"/>
                <a:gd name="connsiteX49" fmla="*/ 145256 w 676275"/>
                <a:gd name="connsiteY49" fmla="*/ 165259 h 495300"/>
                <a:gd name="connsiteX50" fmla="*/ 114776 w 676275"/>
                <a:gd name="connsiteY50" fmla="*/ 120491 h 495300"/>
                <a:gd name="connsiteX51" fmla="*/ 107156 w 676275"/>
                <a:gd name="connsiteY51" fmla="*/ 115729 h 495300"/>
                <a:gd name="connsiteX52" fmla="*/ 102394 w 676275"/>
                <a:gd name="connsiteY52" fmla="*/ 123349 h 495300"/>
                <a:gd name="connsiteX53" fmla="*/ 89059 w 676275"/>
                <a:gd name="connsiteY53" fmla="*/ 143351 h 495300"/>
                <a:gd name="connsiteX54" fmla="*/ 83344 w 676275"/>
                <a:gd name="connsiteY54" fmla="*/ 150971 h 495300"/>
                <a:gd name="connsiteX55" fmla="*/ 90964 w 676275"/>
                <a:gd name="connsiteY55" fmla="*/ 155734 h 495300"/>
                <a:gd name="connsiteX56" fmla="*/ 103346 w 676275"/>
                <a:gd name="connsiteY56" fmla="*/ 178594 h 495300"/>
                <a:gd name="connsiteX57" fmla="*/ 75724 w 676275"/>
                <a:gd name="connsiteY57" fmla="*/ 206216 h 495300"/>
                <a:gd name="connsiteX58" fmla="*/ 48101 w 676275"/>
                <a:gd name="connsiteY58" fmla="*/ 178594 h 495300"/>
                <a:gd name="connsiteX59" fmla="*/ 60484 w 676275"/>
                <a:gd name="connsiteY59" fmla="*/ 155734 h 495300"/>
                <a:gd name="connsiteX60" fmla="*/ 68104 w 676275"/>
                <a:gd name="connsiteY60" fmla="*/ 150971 h 495300"/>
                <a:gd name="connsiteX61" fmla="*/ 63341 w 676275"/>
                <a:gd name="connsiteY61" fmla="*/ 143351 h 495300"/>
                <a:gd name="connsiteX62" fmla="*/ 50959 w 676275"/>
                <a:gd name="connsiteY62" fmla="*/ 123349 h 495300"/>
                <a:gd name="connsiteX63" fmla="*/ 46196 w 676275"/>
                <a:gd name="connsiteY63" fmla="*/ 115729 h 495300"/>
                <a:gd name="connsiteX64" fmla="*/ 38576 w 676275"/>
                <a:gd name="connsiteY64" fmla="*/ 120491 h 495300"/>
                <a:gd name="connsiteX65" fmla="*/ 7144 w 676275"/>
                <a:gd name="connsiteY65" fmla="*/ 179546 h 495300"/>
                <a:gd name="connsiteX66" fmla="*/ 55721 w 676275"/>
                <a:gd name="connsiteY66" fmla="*/ 246221 h 495300"/>
                <a:gd name="connsiteX67" fmla="*/ 55721 w 676275"/>
                <a:gd name="connsiteY67" fmla="*/ 303371 h 495300"/>
                <a:gd name="connsiteX68" fmla="*/ 116681 w 676275"/>
                <a:gd name="connsiteY68" fmla="*/ 364331 h 495300"/>
                <a:gd name="connsiteX69" fmla="*/ 140494 w 676275"/>
                <a:gd name="connsiteY69" fmla="*/ 364331 h 495300"/>
                <a:gd name="connsiteX70" fmla="*/ 140494 w 676275"/>
                <a:gd name="connsiteY70" fmla="*/ 478631 h 495300"/>
                <a:gd name="connsiteX71" fmla="*/ 140494 w 676275"/>
                <a:gd name="connsiteY71" fmla="*/ 488156 h 495300"/>
                <a:gd name="connsiteX72" fmla="*/ 150019 w 676275"/>
                <a:gd name="connsiteY72" fmla="*/ 488156 h 495300"/>
                <a:gd name="connsiteX73" fmla="*/ 536734 w 676275"/>
                <a:gd name="connsiteY73" fmla="*/ 488156 h 495300"/>
                <a:gd name="connsiteX74" fmla="*/ 546259 w 676275"/>
                <a:gd name="connsiteY74" fmla="*/ 488156 h 495300"/>
                <a:gd name="connsiteX75" fmla="*/ 546259 w 676275"/>
                <a:gd name="connsiteY75" fmla="*/ 478631 h 495300"/>
                <a:gd name="connsiteX76" fmla="*/ 546259 w 676275"/>
                <a:gd name="connsiteY76" fmla="*/ 364331 h 495300"/>
                <a:gd name="connsiteX77" fmla="*/ 565309 w 676275"/>
                <a:gd name="connsiteY77" fmla="*/ 364331 h 495300"/>
                <a:gd name="connsiteX78" fmla="*/ 626269 w 676275"/>
                <a:gd name="connsiteY78" fmla="*/ 303371 h 495300"/>
                <a:gd name="connsiteX79" fmla="*/ 626269 w 676275"/>
                <a:gd name="connsiteY79" fmla="*/ 246221 h 495300"/>
                <a:gd name="connsiteX80" fmla="*/ 674846 w 676275"/>
                <a:gd name="connsiteY80" fmla="*/ 179546 h 495300"/>
                <a:gd name="connsiteX81" fmla="*/ 643414 w 676275"/>
                <a:gd name="connsiteY81" fmla="*/ 120491 h 495300"/>
                <a:gd name="connsiteX82" fmla="*/ 635794 w 676275"/>
                <a:gd name="connsiteY82" fmla="*/ 115729 h 495300"/>
                <a:gd name="connsiteX83" fmla="*/ 631031 w 676275"/>
                <a:gd name="connsiteY83" fmla="*/ 123349 h 495300"/>
                <a:gd name="connsiteX84" fmla="*/ 617696 w 676275"/>
                <a:gd name="connsiteY84" fmla="*/ 143351 h 495300"/>
                <a:gd name="connsiteX85" fmla="*/ 611981 w 676275"/>
                <a:gd name="connsiteY85" fmla="*/ 150971 h 495300"/>
                <a:gd name="connsiteX86" fmla="*/ 619601 w 676275"/>
                <a:gd name="connsiteY86" fmla="*/ 155734 h 495300"/>
                <a:gd name="connsiteX87" fmla="*/ 631984 w 676275"/>
                <a:gd name="connsiteY87" fmla="*/ 179546 h 495300"/>
                <a:gd name="connsiteX88" fmla="*/ 604361 w 676275"/>
                <a:gd name="connsiteY88" fmla="*/ 207169 h 495300"/>
                <a:gd name="connsiteX89" fmla="*/ 576739 w 676275"/>
                <a:gd name="connsiteY89" fmla="*/ 179546 h 495300"/>
                <a:gd name="connsiteX90" fmla="*/ 589121 w 676275"/>
                <a:gd name="connsiteY90" fmla="*/ 156686 h 495300"/>
                <a:gd name="connsiteX91" fmla="*/ 596741 w 676275"/>
                <a:gd name="connsiteY91" fmla="*/ 151924 h 495300"/>
                <a:gd name="connsiteX92" fmla="*/ 591979 w 676275"/>
                <a:gd name="connsiteY92" fmla="*/ 144304 h 495300"/>
                <a:gd name="connsiteX93" fmla="*/ 578644 w 676275"/>
                <a:gd name="connsiteY93" fmla="*/ 124301 h 495300"/>
                <a:gd name="connsiteX94" fmla="*/ 573881 w 676275"/>
                <a:gd name="connsiteY94" fmla="*/ 116681 h 495300"/>
                <a:gd name="connsiteX95" fmla="*/ 566261 w 676275"/>
                <a:gd name="connsiteY95" fmla="*/ 121444 h 495300"/>
                <a:gd name="connsiteX96" fmla="*/ 536734 w 676275"/>
                <a:gd name="connsiteY96" fmla="*/ 162401 h 495300"/>
                <a:gd name="connsiteX97" fmla="*/ 466249 w 676275"/>
                <a:gd name="connsiteY97" fmla="*/ 67151 h 495300"/>
                <a:gd name="connsiteX98" fmla="*/ 466249 w 676275"/>
                <a:gd name="connsiteY98" fmla="*/ 16669 h 495300"/>
                <a:gd name="connsiteX99" fmla="*/ 466249 w 676275"/>
                <a:gd name="connsiteY99" fmla="*/ 7144 h 495300"/>
                <a:gd name="connsiteX100" fmla="*/ 465296 w 676275"/>
                <a:gd name="connsiteY100" fmla="*/ 7144 h 495300"/>
                <a:gd name="connsiteX101" fmla="*/ 97631 w 676275"/>
                <a:gd name="connsiteY101" fmla="*/ 246221 h 495300"/>
                <a:gd name="connsiteX102" fmla="*/ 139541 w 676275"/>
                <a:gd name="connsiteY102" fmla="*/ 210026 h 495300"/>
                <a:gd name="connsiteX103" fmla="*/ 139541 w 676275"/>
                <a:gd name="connsiteY103" fmla="*/ 321469 h 495300"/>
                <a:gd name="connsiteX104" fmla="*/ 115729 w 676275"/>
                <a:gd name="connsiteY104" fmla="*/ 321469 h 495300"/>
                <a:gd name="connsiteX105" fmla="*/ 97631 w 676275"/>
                <a:gd name="connsiteY105" fmla="*/ 303371 h 495300"/>
                <a:gd name="connsiteX106" fmla="*/ 97631 w 676275"/>
                <a:gd name="connsiteY106" fmla="*/ 246221 h 495300"/>
                <a:gd name="connsiteX107" fmla="*/ 97631 w 676275"/>
                <a:gd name="connsiteY107" fmla="*/ 246221 h 495300"/>
                <a:gd name="connsiteX108" fmla="*/ 545306 w 676275"/>
                <a:gd name="connsiteY108" fmla="*/ 321469 h 495300"/>
                <a:gd name="connsiteX109" fmla="*/ 545306 w 676275"/>
                <a:gd name="connsiteY109" fmla="*/ 216694 h 495300"/>
                <a:gd name="connsiteX110" fmla="*/ 583406 w 676275"/>
                <a:gd name="connsiteY110" fmla="*/ 246221 h 495300"/>
                <a:gd name="connsiteX111" fmla="*/ 583406 w 676275"/>
                <a:gd name="connsiteY111" fmla="*/ 303371 h 495300"/>
                <a:gd name="connsiteX112" fmla="*/ 565309 w 676275"/>
                <a:gd name="connsiteY112" fmla="*/ 321469 h 495300"/>
                <a:gd name="connsiteX113" fmla="*/ 545306 w 676275"/>
                <a:gd name="connsiteY113" fmla="*/ 321469 h 495300"/>
                <a:gd name="connsiteX114" fmla="*/ 545306 w 676275"/>
                <a:gd name="connsiteY114" fmla="*/ 321469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76275" h="495300">
                  <a:moveTo>
                    <a:pt x="455771" y="16669"/>
                  </a:moveTo>
                  <a:lnTo>
                    <a:pt x="455771" y="69056"/>
                  </a:lnTo>
                  <a:lnTo>
                    <a:pt x="534829" y="175736"/>
                  </a:lnTo>
                  <a:lnTo>
                    <a:pt x="534829" y="330994"/>
                  </a:lnTo>
                  <a:lnTo>
                    <a:pt x="565309" y="330994"/>
                  </a:lnTo>
                  <a:cubicBezTo>
                    <a:pt x="580549" y="330994"/>
                    <a:pt x="592931" y="318611"/>
                    <a:pt x="592931" y="303371"/>
                  </a:cubicBezTo>
                  <a:lnTo>
                    <a:pt x="592931" y="238601"/>
                  </a:lnTo>
                  <a:cubicBezTo>
                    <a:pt x="565309" y="232886"/>
                    <a:pt x="544354" y="208121"/>
                    <a:pt x="544354" y="178594"/>
                  </a:cubicBezTo>
                  <a:cubicBezTo>
                    <a:pt x="544354" y="157639"/>
                    <a:pt x="554831" y="138589"/>
                    <a:pt x="571976" y="128111"/>
                  </a:cubicBezTo>
                  <a:lnTo>
                    <a:pt x="585311" y="148114"/>
                  </a:lnTo>
                  <a:cubicBezTo>
                    <a:pt x="574834" y="154781"/>
                    <a:pt x="568166" y="166211"/>
                    <a:pt x="568166" y="178594"/>
                  </a:cubicBezTo>
                  <a:cubicBezTo>
                    <a:pt x="568166" y="198596"/>
                    <a:pt x="584359" y="215741"/>
                    <a:pt x="605314" y="215741"/>
                  </a:cubicBezTo>
                  <a:cubicBezTo>
                    <a:pt x="625316" y="215741"/>
                    <a:pt x="642461" y="199549"/>
                    <a:pt x="642461" y="178594"/>
                  </a:cubicBezTo>
                  <a:cubicBezTo>
                    <a:pt x="642461" y="166211"/>
                    <a:pt x="635794" y="154781"/>
                    <a:pt x="625316" y="148114"/>
                  </a:cubicBezTo>
                  <a:lnTo>
                    <a:pt x="638651" y="128111"/>
                  </a:lnTo>
                  <a:cubicBezTo>
                    <a:pt x="655796" y="139541"/>
                    <a:pt x="666274" y="158591"/>
                    <a:pt x="666274" y="178594"/>
                  </a:cubicBezTo>
                  <a:cubicBezTo>
                    <a:pt x="666274" y="208121"/>
                    <a:pt x="645319" y="232886"/>
                    <a:pt x="617696" y="238601"/>
                  </a:cubicBezTo>
                  <a:lnTo>
                    <a:pt x="617696" y="303371"/>
                  </a:lnTo>
                  <a:cubicBezTo>
                    <a:pt x="617696" y="331946"/>
                    <a:pt x="594836" y="354806"/>
                    <a:pt x="566261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9066" y="478631"/>
                  </a:lnTo>
                  <a:lnTo>
                    <a:pt x="149066" y="354806"/>
                  </a:lnTo>
                  <a:lnTo>
                    <a:pt x="115729" y="354806"/>
                  </a:lnTo>
                  <a:cubicBezTo>
                    <a:pt x="87154" y="354806"/>
                    <a:pt x="64294" y="331946"/>
                    <a:pt x="64294" y="303371"/>
                  </a:cubicBezTo>
                  <a:lnTo>
                    <a:pt x="64294" y="238601"/>
                  </a:lnTo>
                  <a:cubicBezTo>
                    <a:pt x="36671" y="232886"/>
                    <a:pt x="15716" y="208121"/>
                    <a:pt x="15716" y="178594"/>
                  </a:cubicBezTo>
                  <a:cubicBezTo>
                    <a:pt x="15716" y="157639"/>
                    <a:pt x="26194" y="138589"/>
                    <a:pt x="43339" y="128111"/>
                  </a:cubicBezTo>
                  <a:lnTo>
                    <a:pt x="56674" y="148114"/>
                  </a:lnTo>
                  <a:cubicBezTo>
                    <a:pt x="46196" y="154781"/>
                    <a:pt x="39529" y="166211"/>
                    <a:pt x="39529" y="178594"/>
                  </a:cubicBezTo>
                  <a:cubicBezTo>
                    <a:pt x="39529" y="198596"/>
                    <a:pt x="55721" y="215741"/>
                    <a:pt x="76676" y="215741"/>
                  </a:cubicBezTo>
                  <a:cubicBezTo>
                    <a:pt x="96679" y="215741"/>
                    <a:pt x="113824" y="199549"/>
                    <a:pt x="113824" y="178594"/>
                  </a:cubicBezTo>
                  <a:cubicBezTo>
                    <a:pt x="113824" y="166211"/>
                    <a:pt x="107156" y="154781"/>
                    <a:pt x="96679" y="148114"/>
                  </a:cubicBezTo>
                  <a:lnTo>
                    <a:pt x="110014" y="128111"/>
                  </a:lnTo>
                  <a:cubicBezTo>
                    <a:pt x="127159" y="139541"/>
                    <a:pt x="137636" y="158591"/>
                    <a:pt x="137636" y="178594"/>
                  </a:cubicBezTo>
                  <a:cubicBezTo>
                    <a:pt x="137636" y="208121"/>
                    <a:pt x="116681" y="232886"/>
                    <a:pt x="89059" y="238601"/>
                  </a:cubicBezTo>
                  <a:lnTo>
                    <a:pt x="89059" y="303371"/>
                  </a:lnTo>
                  <a:cubicBezTo>
                    <a:pt x="89059" y="318611"/>
                    <a:pt x="101441" y="330994"/>
                    <a:pt x="116681" y="330994"/>
                  </a:cubicBezTo>
                  <a:lnTo>
                    <a:pt x="150019" y="330994"/>
                  </a:lnTo>
                  <a:lnTo>
                    <a:pt x="150019" y="175736"/>
                  </a:lnTo>
                  <a:lnTo>
                    <a:pt x="240506" y="71914"/>
                  </a:lnTo>
                  <a:lnTo>
                    <a:pt x="240506" y="16669"/>
                  </a:lnTo>
                  <a:lnTo>
                    <a:pt x="455771" y="16669"/>
                  </a:lnTo>
                  <a:moveTo>
                    <a:pt x="465296" y="7144"/>
                  </a:moveTo>
                  <a:lnTo>
                    <a:pt x="455771" y="7144"/>
                  </a:lnTo>
                  <a:lnTo>
                    <a:pt x="239554" y="7144"/>
                  </a:lnTo>
                  <a:lnTo>
                    <a:pt x="230029" y="7144"/>
                  </a:lnTo>
                  <a:lnTo>
                    <a:pt x="230029" y="16669"/>
                  </a:lnTo>
                  <a:lnTo>
                    <a:pt x="230029" y="68104"/>
                  </a:lnTo>
                  <a:lnTo>
                    <a:pt x="145256" y="165259"/>
                  </a:lnTo>
                  <a:cubicBezTo>
                    <a:pt x="141446" y="147161"/>
                    <a:pt x="130969" y="130969"/>
                    <a:pt x="114776" y="120491"/>
                  </a:cubicBezTo>
                  <a:lnTo>
                    <a:pt x="107156" y="115729"/>
                  </a:lnTo>
                  <a:lnTo>
                    <a:pt x="102394" y="123349"/>
                  </a:lnTo>
                  <a:lnTo>
                    <a:pt x="89059" y="143351"/>
                  </a:lnTo>
                  <a:lnTo>
                    <a:pt x="83344" y="150971"/>
                  </a:lnTo>
                  <a:lnTo>
                    <a:pt x="90964" y="155734"/>
                  </a:lnTo>
                  <a:cubicBezTo>
                    <a:pt x="98584" y="160496"/>
                    <a:pt x="103346" y="169069"/>
                    <a:pt x="103346" y="178594"/>
                  </a:cubicBezTo>
                  <a:cubicBezTo>
                    <a:pt x="103346" y="193834"/>
                    <a:pt x="90964" y="206216"/>
                    <a:pt x="75724" y="206216"/>
                  </a:cubicBezTo>
                  <a:cubicBezTo>
                    <a:pt x="60484" y="206216"/>
                    <a:pt x="48101" y="193834"/>
                    <a:pt x="48101" y="178594"/>
                  </a:cubicBezTo>
                  <a:cubicBezTo>
                    <a:pt x="48101" y="169069"/>
                    <a:pt x="52864" y="160496"/>
                    <a:pt x="60484" y="155734"/>
                  </a:cubicBezTo>
                  <a:lnTo>
                    <a:pt x="68104" y="150971"/>
                  </a:lnTo>
                  <a:lnTo>
                    <a:pt x="63341" y="143351"/>
                  </a:lnTo>
                  <a:lnTo>
                    <a:pt x="50959" y="123349"/>
                  </a:lnTo>
                  <a:lnTo>
                    <a:pt x="46196" y="115729"/>
                  </a:lnTo>
                  <a:lnTo>
                    <a:pt x="38576" y="120491"/>
                  </a:lnTo>
                  <a:cubicBezTo>
                    <a:pt x="18574" y="133826"/>
                    <a:pt x="7144" y="155734"/>
                    <a:pt x="7144" y="179546"/>
                  </a:cubicBezTo>
                  <a:cubicBezTo>
                    <a:pt x="7144" y="210026"/>
                    <a:pt x="27146" y="237649"/>
                    <a:pt x="55721" y="246221"/>
                  </a:cubicBezTo>
                  <a:lnTo>
                    <a:pt x="55721" y="303371"/>
                  </a:lnTo>
                  <a:cubicBezTo>
                    <a:pt x="55721" y="336709"/>
                    <a:pt x="83344" y="364331"/>
                    <a:pt x="116681" y="364331"/>
                  </a:cubicBezTo>
                  <a:lnTo>
                    <a:pt x="140494" y="364331"/>
                  </a:lnTo>
                  <a:lnTo>
                    <a:pt x="140494" y="478631"/>
                  </a:lnTo>
                  <a:lnTo>
                    <a:pt x="140494" y="488156"/>
                  </a:lnTo>
                  <a:lnTo>
                    <a:pt x="150019" y="488156"/>
                  </a:lnTo>
                  <a:lnTo>
                    <a:pt x="536734" y="488156"/>
                  </a:lnTo>
                  <a:lnTo>
                    <a:pt x="546259" y="488156"/>
                  </a:lnTo>
                  <a:lnTo>
                    <a:pt x="546259" y="478631"/>
                  </a:lnTo>
                  <a:lnTo>
                    <a:pt x="546259" y="364331"/>
                  </a:lnTo>
                  <a:lnTo>
                    <a:pt x="565309" y="364331"/>
                  </a:lnTo>
                  <a:cubicBezTo>
                    <a:pt x="598646" y="364331"/>
                    <a:pt x="626269" y="336709"/>
                    <a:pt x="626269" y="303371"/>
                  </a:cubicBezTo>
                  <a:lnTo>
                    <a:pt x="626269" y="246221"/>
                  </a:lnTo>
                  <a:cubicBezTo>
                    <a:pt x="654844" y="236696"/>
                    <a:pt x="674846" y="210026"/>
                    <a:pt x="674846" y="179546"/>
                  </a:cubicBezTo>
                  <a:cubicBezTo>
                    <a:pt x="674846" y="155734"/>
                    <a:pt x="662464" y="133826"/>
                    <a:pt x="643414" y="120491"/>
                  </a:cubicBezTo>
                  <a:lnTo>
                    <a:pt x="635794" y="115729"/>
                  </a:lnTo>
                  <a:lnTo>
                    <a:pt x="631031" y="123349"/>
                  </a:lnTo>
                  <a:lnTo>
                    <a:pt x="617696" y="143351"/>
                  </a:lnTo>
                  <a:lnTo>
                    <a:pt x="611981" y="150971"/>
                  </a:lnTo>
                  <a:lnTo>
                    <a:pt x="619601" y="155734"/>
                  </a:lnTo>
                  <a:cubicBezTo>
                    <a:pt x="627221" y="161449"/>
                    <a:pt x="631984" y="170021"/>
                    <a:pt x="631984" y="179546"/>
                  </a:cubicBezTo>
                  <a:cubicBezTo>
                    <a:pt x="631984" y="194786"/>
                    <a:pt x="619601" y="207169"/>
                    <a:pt x="604361" y="207169"/>
                  </a:cubicBezTo>
                  <a:cubicBezTo>
                    <a:pt x="589121" y="207169"/>
                    <a:pt x="576739" y="194786"/>
                    <a:pt x="576739" y="179546"/>
                  </a:cubicBezTo>
                  <a:cubicBezTo>
                    <a:pt x="576739" y="170021"/>
                    <a:pt x="581501" y="161449"/>
                    <a:pt x="589121" y="156686"/>
                  </a:cubicBezTo>
                  <a:lnTo>
                    <a:pt x="596741" y="151924"/>
                  </a:lnTo>
                  <a:lnTo>
                    <a:pt x="591979" y="144304"/>
                  </a:lnTo>
                  <a:lnTo>
                    <a:pt x="578644" y="124301"/>
                  </a:lnTo>
                  <a:lnTo>
                    <a:pt x="573881" y="116681"/>
                  </a:lnTo>
                  <a:lnTo>
                    <a:pt x="566261" y="121444"/>
                  </a:lnTo>
                  <a:cubicBezTo>
                    <a:pt x="551021" y="130969"/>
                    <a:pt x="541496" y="146209"/>
                    <a:pt x="536734" y="162401"/>
                  </a:cubicBezTo>
                  <a:lnTo>
                    <a:pt x="466249" y="67151"/>
                  </a:lnTo>
                  <a:lnTo>
                    <a:pt x="466249" y="16669"/>
                  </a:lnTo>
                  <a:lnTo>
                    <a:pt x="466249" y="7144"/>
                  </a:lnTo>
                  <a:lnTo>
                    <a:pt x="465296" y="7144"/>
                  </a:lnTo>
                  <a:close/>
                  <a:moveTo>
                    <a:pt x="97631" y="246221"/>
                  </a:moveTo>
                  <a:cubicBezTo>
                    <a:pt x="115729" y="240506"/>
                    <a:pt x="130969" y="227171"/>
                    <a:pt x="139541" y="210026"/>
                  </a:cubicBezTo>
                  <a:lnTo>
                    <a:pt x="139541" y="321469"/>
                  </a:lnTo>
                  <a:lnTo>
                    <a:pt x="115729" y="321469"/>
                  </a:lnTo>
                  <a:cubicBezTo>
                    <a:pt x="106204" y="321469"/>
                    <a:pt x="97631" y="313849"/>
                    <a:pt x="97631" y="303371"/>
                  </a:cubicBezTo>
                  <a:lnTo>
                    <a:pt x="97631" y="246221"/>
                  </a:lnTo>
                  <a:lnTo>
                    <a:pt x="97631" y="246221"/>
                  </a:lnTo>
                  <a:close/>
                  <a:moveTo>
                    <a:pt x="545306" y="321469"/>
                  </a:moveTo>
                  <a:lnTo>
                    <a:pt x="545306" y="216694"/>
                  </a:lnTo>
                  <a:cubicBezTo>
                    <a:pt x="553879" y="230029"/>
                    <a:pt x="567214" y="241459"/>
                    <a:pt x="583406" y="246221"/>
                  </a:cubicBezTo>
                  <a:lnTo>
                    <a:pt x="583406" y="303371"/>
                  </a:lnTo>
                  <a:cubicBezTo>
                    <a:pt x="583406" y="312896"/>
                    <a:pt x="575786" y="321469"/>
                    <a:pt x="565309" y="321469"/>
                  </a:cubicBezTo>
                  <a:lnTo>
                    <a:pt x="545306" y="321469"/>
                  </a:lnTo>
                  <a:lnTo>
                    <a:pt x="545306" y="32146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2" name="자유형: 도형 331">
              <a:extLst>
                <a:ext uri="{FF2B5EF4-FFF2-40B4-BE49-F238E27FC236}">
                  <a16:creationId xmlns:a16="http://schemas.microsoft.com/office/drawing/2014/main" id="{6F276E90-1380-4597-AAE0-DB96C86955BD}"/>
                </a:ext>
              </a:extLst>
            </p:cNvPr>
            <p:cNvSpPr/>
            <p:nvPr/>
          </p:nvSpPr>
          <p:spPr>
            <a:xfrm>
              <a:off x="674302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3" name="자유형: 도형 332">
              <a:extLst>
                <a:ext uri="{FF2B5EF4-FFF2-40B4-BE49-F238E27FC236}">
                  <a16:creationId xmlns:a16="http://schemas.microsoft.com/office/drawing/2014/main" id="{E83790AD-B990-4FC3-80B7-C36D5D643D91}"/>
                </a:ext>
              </a:extLst>
            </p:cNvPr>
            <p:cNvSpPr/>
            <p:nvPr/>
          </p:nvSpPr>
          <p:spPr>
            <a:xfrm>
              <a:off x="669539" y="3686823"/>
              <a:ext cx="57150" cy="57150"/>
            </a:xfrm>
            <a:custGeom>
              <a:avLst/>
              <a:gdLst>
                <a:gd name="connsiteX0" fmla="*/ 39529 w 57150"/>
                <a:gd name="connsiteY0" fmla="*/ 16669 h 57150"/>
                <a:gd name="connsiteX1" fmla="*/ 39529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39529 w 57150"/>
                <a:gd name="connsiteY4" fmla="*/ 16669 h 57150"/>
                <a:gd name="connsiteX5" fmla="*/ 49054 w 57150"/>
                <a:gd name="connsiteY5" fmla="*/ 7144 h 57150"/>
                <a:gd name="connsiteX6" fmla="*/ 39529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49054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39529" y="16669"/>
                  </a:moveTo>
                  <a:lnTo>
                    <a:pt x="39529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39529" y="16669"/>
                  </a:lnTo>
                  <a:moveTo>
                    <a:pt x="49054" y="7144"/>
                  </a:moveTo>
                  <a:lnTo>
                    <a:pt x="39529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49054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4" name="자유형: 도형 333">
              <a:extLst>
                <a:ext uri="{FF2B5EF4-FFF2-40B4-BE49-F238E27FC236}">
                  <a16:creationId xmlns:a16="http://schemas.microsoft.com/office/drawing/2014/main" id="{F7943788-21F3-4412-AFA7-23E6CC480CE1}"/>
                </a:ext>
              </a:extLst>
            </p:cNvPr>
            <p:cNvSpPr/>
            <p:nvPr/>
          </p:nvSpPr>
          <p:spPr>
            <a:xfrm>
              <a:off x="634297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5" name="자유형: 도형 334">
              <a:extLst>
                <a:ext uri="{FF2B5EF4-FFF2-40B4-BE49-F238E27FC236}">
                  <a16:creationId xmlns:a16="http://schemas.microsoft.com/office/drawing/2014/main" id="{63EF1F36-EE32-4B20-936A-24255D5B2140}"/>
                </a:ext>
              </a:extLst>
            </p:cNvPr>
            <p:cNvSpPr/>
            <p:nvPr/>
          </p:nvSpPr>
          <p:spPr>
            <a:xfrm>
              <a:off x="629534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6" name="자유형: 도형 335">
              <a:extLst>
                <a:ext uri="{FF2B5EF4-FFF2-40B4-BE49-F238E27FC236}">
                  <a16:creationId xmlns:a16="http://schemas.microsoft.com/office/drawing/2014/main" id="{FFCFEB75-8F64-4181-B419-A97E3AB51A2F}"/>
                </a:ext>
              </a:extLst>
            </p:cNvPr>
            <p:cNvSpPr/>
            <p:nvPr/>
          </p:nvSpPr>
          <p:spPr>
            <a:xfrm>
              <a:off x="595244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7" name="자유형: 도형 336">
              <a:extLst>
                <a:ext uri="{FF2B5EF4-FFF2-40B4-BE49-F238E27FC236}">
                  <a16:creationId xmlns:a16="http://schemas.microsoft.com/office/drawing/2014/main" id="{B02F26EC-3A29-4DA2-AA2C-B13D6669A846}"/>
                </a:ext>
              </a:extLst>
            </p:cNvPr>
            <p:cNvSpPr/>
            <p:nvPr/>
          </p:nvSpPr>
          <p:spPr>
            <a:xfrm>
              <a:off x="589529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8" name="자유형: 도형 337">
              <a:extLst>
                <a:ext uri="{FF2B5EF4-FFF2-40B4-BE49-F238E27FC236}">
                  <a16:creationId xmlns:a16="http://schemas.microsoft.com/office/drawing/2014/main" id="{37168BC0-E674-4C34-ACB5-8E0C7C56E301}"/>
                </a:ext>
              </a:extLst>
            </p:cNvPr>
            <p:cNvSpPr/>
            <p:nvPr/>
          </p:nvSpPr>
          <p:spPr>
            <a:xfrm>
              <a:off x="555239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F69A99F7-9E97-48A3-9376-D48E9B8225E0}"/>
                </a:ext>
              </a:extLst>
            </p:cNvPr>
            <p:cNvSpPr/>
            <p:nvPr/>
          </p:nvSpPr>
          <p:spPr>
            <a:xfrm>
              <a:off x="550477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1" name="자유형: 도형 340">
              <a:extLst>
                <a:ext uri="{FF2B5EF4-FFF2-40B4-BE49-F238E27FC236}">
                  <a16:creationId xmlns:a16="http://schemas.microsoft.com/office/drawing/2014/main" id="{68218293-E364-44BF-8E62-FECB44B9ED10}"/>
                </a:ext>
              </a:extLst>
            </p:cNvPr>
            <p:cNvSpPr/>
            <p:nvPr/>
          </p:nvSpPr>
          <p:spPr>
            <a:xfrm>
              <a:off x="67906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2" name="자유형: 도형 341">
              <a:extLst>
                <a:ext uri="{FF2B5EF4-FFF2-40B4-BE49-F238E27FC236}">
                  <a16:creationId xmlns:a16="http://schemas.microsoft.com/office/drawing/2014/main" id="{08ECCCF4-DAB8-45BE-92FD-36CFBE6571B2}"/>
                </a:ext>
              </a:extLst>
            </p:cNvPr>
            <p:cNvSpPr/>
            <p:nvPr/>
          </p:nvSpPr>
          <p:spPr>
            <a:xfrm>
              <a:off x="640012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3" name="자유형: 도형 342">
              <a:extLst>
                <a:ext uri="{FF2B5EF4-FFF2-40B4-BE49-F238E27FC236}">
                  <a16:creationId xmlns:a16="http://schemas.microsoft.com/office/drawing/2014/main" id="{98C6D848-FAAE-4450-9D58-A4AEAE88BCEB}"/>
                </a:ext>
              </a:extLst>
            </p:cNvPr>
            <p:cNvSpPr/>
            <p:nvPr/>
          </p:nvSpPr>
          <p:spPr>
            <a:xfrm>
              <a:off x="600007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4" name="자유형: 도형 343">
              <a:extLst>
                <a:ext uri="{FF2B5EF4-FFF2-40B4-BE49-F238E27FC236}">
                  <a16:creationId xmlns:a16="http://schemas.microsoft.com/office/drawing/2014/main" id="{9E04A56D-017E-4D94-87A9-16650FF6ED59}"/>
                </a:ext>
              </a:extLst>
            </p:cNvPr>
            <p:cNvSpPr/>
            <p:nvPr/>
          </p:nvSpPr>
          <p:spPr>
            <a:xfrm>
              <a:off x="56095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5" name="자유형: 도형 344">
              <a:extLst>
                <a:ext uri="{FF2B5EF4-FFF2-40B4-BE49-F238E27FC236}">
                  <a16:creationId xmlns:a16="http://schemas.microsoft.com/office/drawing/2014/main" id="{8BF6CF84-F6FC-4D5B-8A21-6472977F30AD}"/>
                </a:ext>
              </a:extLst>
            </p:cNvPr>
            <p:cNvSpPr/>
            <p:nvPr/>
          </p:nvSpPr>
          <p:spPr>
            <a:xfrm>
              <a:off x="538094" y="3526803"/>
              <a:ext cx="219075" cy="276225"/>
            </a:xfrm>
            <a:custGeom>
              <a:avLst/>
              <a:gdLst>
                <a:gd name="connsiteX0" fmla="*/ 7144 w 219075"/>
                <a:gd name="connsiteY0" fmla="*/ 7144 h 276225"/>
                <a:gd name="connsiteX1" fmla="*/ 220504 w 219075"/>
                <a:gd name="connsiteY1" fmla="*/ 7144 h 276225"/>
                <a:gd name="connsiteX2" fmla="*/ 220504 w 219075"/>
                <a:gd name="connsiteY2" fmla="*/ 276701 h 276225"/>
                <a:gd name="connsiteX3" fmla="*/ 7144 w 219075"/>
                <a:gd name="connsiteY3" fmla="*/ 276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75" h="276225">
                  <a:moveTo>
                    <a:pt x="7144" y="7144"/>
                  </a:moveTo>
                  <a:lnTo>
                    <a:pt x="220504" y="7144"/>
                  </a:lnTo>
                  <a:lnTo>
                    <a:pt x="220504" y="276701"/>
                  </a:lnTo>
                  <a:lnTo>
                    <a:pt x="7144" y="27670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6" name="자유형: 도형 345">
              <a:extLst>
                <a:ext uri="{FF2B5EF4-FFF2-40B4-BE49-F238E27FC236}">
                  <a16:creationId xmlns:a16="http://schemas.microsoft.com/office/drawing/2014/main" id="{5F2ED9AB-BF70-4FA4-9914-73EAF09107DE}"/>
                </a:ext>
              </a:extLst>
            </p:cNvPr>
            <p:cNvSpPr/>
            <p:nvPr/>
          </p:nvSpPr>
          <p:spPr>
            <a:xfrm>
              <a:off x="563812" y="3559188"/>
              <a:ext cx="171450" cy="133350"/>
            </a:xfrm>
            <a:custGeom>
              <a:avLst/>
              <a:gdLst>
                <a:gd name="connsiteX0" fmla="*/ 30956 w 171450"/>
                <a:gd name="connsiteY0" fmla="*/ 126206 h 133350"/>
                <a:gd name="connsiteX1" fmla="*/ 143351 w 171450"/>
                <a:gd name="connsiteY1" fmla="*/ 126206 h 133350"/>
                <a:gd name="connsiteX2" fmla="*/ 167164 w 171450"/>
                <a:gd name="connsiteY2" fmla="*/ 102394 h 133350"/>
                <a:gd name="connsiteX3" fmla="*/ 167164 w 171450"/>
                <a:gd name="connsiteY3" fmla="*/ 30956 h 133350"/>
                <a:gd name="connsiteX4" fmla="*/ 143351 w 171450"/>
                <a:gd name="connsiteY4" fmla="*/ 7144 h 133350"/>
                <a:gd name="connsiteX5" fmla="*/ 30956 w 171450"/>
                <a:gd name="connsiteY5" fmla="*/ 7144 h 133350"/>
                <a:gd name="connsiteX6" fmla="*/ 7144 w 171450"/>
                <a:gd name="connsiteY6" fmla="*/ 30956 h 133350"/>
                <a:gd name="connsiteX7" fmla="*/ 7144 w 171450"/>
                <a:gd name="connsiteY7" fmla="*/ 102394 h 133350"/>
                <a:gd name="connsiteX8" fmla="*/ 30956 w 171450"/>
                <a:gd name="connsiteY8" fmla="*/ 12620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450" h="133350">
                  <a:moveTo>
                    <a:pt x="30956" y="126206"/>
                  </a:moveTo>
                  <a:lnTo>
                    <a:pt x="143351" y="126206"/>
                  </a:lnTo>
                  <a:cubicBezTo>
                    <a:pt x="156686" y="126206"/>
                    <a:pt x="167164" y="115729"/>
                    <a:pt x="167164" y="102394"/>
                  </a:cubicBezTo>
                  <a:lnTo>
                    <a:pt x="167164" y="30956"/>
                  </a:lnTo>
                  <a:cubicBezTo>
                    <a:pt x="167164" y="17621"/>
                    <a:pt x="156686" y="7144"/>
                    <a:pt x="143351" y="7144"/>
                  </a:cubicBezTo>
                  <a:lnTo>
                    <a:pt x="30956" y="7144"/>
                  </a:lnTo>
                  <a:cubicBezTo>
                    <a:pt x="17621" y="7144"/>
                    <a:pt x="7144" y="17621"/>
                    <a:pt x="7144" y="30956"/>
                  </a:cubicBezTo>
                  <a:lnTo>
                    <a:pt x="7144" y="102394"/>
                  </a:lnTo>
                  <a:cubicBezTo>
                    <a:pt x="7144" y="115729"/>
                    <a:pt x="17621" y="126206"/>
                    <a:pt x="30956" y="1262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7" name="자유형: 도형 346">
              <a:extLst>
                <a:ext uri="{FF2B5EF4-FFF2-40B4-BE49-F238E27FC236}">
                  <a16:creationId xmlns:a16="http://schemas.microsoft.com/office/drawing/2014/main" id="{85A7839F-3E42-4D31-994F-181D1D760EB2}"/>
                </a:ext>
              </a:extLst>
            </p:cNvPr>
            <p:cNvSpPr/>
            <p:nvPr/>
          </p:nvSpPr>
          <p:spPr>
            <a:xfrm>
              <a:off x="656204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8" name="자유형: 도형 347">
              <a:extLst>
                <a:ext uri="{FF2B5EF4-FFF2-40B4-BE49-F238E27FC236}">
                  <a16:creationId xmlns:a16="http://schemas.microsoft.com/office/drawing/2014/main" id="{B311D8B4-0814-4111-B359-04E4806D404D}"/>
                </a:ext>
              </a:extLst>
            </p:cNvPr>
            <p:cNvSpPr/>
            <p:nvPr/>
          </p:nvSpPr>
          <p:spPr>
            <a:xfrm>
              <a:off x="601912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9" name="자유형: 도형 348">
              <a:extLst>
                <a:ext uri="{FF2B5EF4-FFF2-40B4-BE49-F238E27FC236}">
                  <a16:creationId xmlns:a16="http://schemas.microsoft.com/office/drawing/2014/main" id="{85B04CBC-AFF6-45B5-B6EB-FA42B7AE4230}"/>
                </a:ext>
              </a:extLst>
            </p:cNvPr>
            <p:cNvSpPr/>
            <p:nvPr/>
          </p:nvSpPr>
          <p:spPr>
            <a:xfrm>
              <a:off x="625724" y="3374403"/>
              <a:ext cx="180975" cy="47625"/>
            </a:xfrm>
            <a:custGeom>
              <a:avLst/>
              <a:gdLst>
                <a:gd name="connsiteX0" fmla="*/ 7144 w 180975"/>
                <a:gd name="connsiteY0" fmla="*/ 7144 h 47625"/>
                <a:gd name="connsiteX1" fmla="*/ 181451 w 180975"/>
                <a:gd name="connsiteY1" fmla="*/ 7144 h 47625"/>
                <a:gd name="connsiteX2" fmla="*/ 181451 w 180975"/>
                <a:gd name="connsiteY2" fmla="*/ 41434 h 47625"/>
                <a:gd name="connsiteX3" fmla="*/ 7144 w 18097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47625">
                  <a:moveTo>
                    <a:pt x="7144" y="7144"/>
                  </a:moveTo>
                  <a:lnTo>
                    <a:pt x="181451" y="7144"/>
                  </a:lnTo>
                  <a:lnTo>
                    <a:pt x="18145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0" name="자유형: 도형 349">
              <a:extLst>
                <a:ext uri="{FF2B5EF4-FFF2-40B4-BE49-F238E27FC236}">
                  <a16:creationId xmlns:a16="http://schemas.microsoft.com/office/drawing/2014/main" id="{BCFDD082-5182-44FF-8301-F41316211B27}"/>
                </a:ext>
              </a:extLst>
            </p:cNvPr>
            <p:cNvSpPr/>
            <p:nvPr/>
          </p:nvSpPr>
          <p:spPr>
            <a:xfrm>
              <a:off x="544762" y="3424886"/>
              <a:ext cx="266700" cy="95250"/>
            </a:xfrm>
            <a:custGeom>
              <a:avLst/>
              <a:gdLst>
                <a:gd name="connsiteX0" fmla="*/ 7144 w 266700"/>
                <a:gd name="connsiteY0" fmla="*/ 90011 h 95250"/>
                <a:gd name="connsiteX1" fmla="*/ 79534 w 266700"/>
                <a:gd name="connsiteY1" fmla="*/ 7144 h 95250"/>
                <a:gd name="connsiteX2" fmla="*/ 262414 w 266700"/>
                <a:gd name="connsiteY2" fmla="*/ 7144 h 95250"/>
                <a:gd name="connsiteX3" fmla="*/ 211931 w 266700"/>
                <a:gd name="connsiteY3" fmla="*/ 900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95250">
                  <a:moveTo>
                    <a:pt x="7144" y="90011"/>
                  </a:moveTo>
                  <a:lnTo>
                    <a:pt x="79534" y="7144"/>
                  </a:lnTo>
                  <a:lnTo>
                    <a:pt x="262414" y="7144"/>
                  </a:lnTo>
                  <a:lnTo>
                    <a:pt x="211931" y="9001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1" name="자유형: 도형 350">
              <a:extLst>
                <a:ext uri="{FF2B5EF4-FFF2-40B4-BE49-F238E27FC236}">
                  <a16:creationId xmlns:a16="http://schemas.microsoft.com/office/drawing/2014/main" id="{F7DEECF1-F87D-4270-8D8E-A516C2AEC0A6}"/>
                </a:ext>
              </a:extLst>
            </p:cNvPr>
            <p:cNvSpPr/>
            <p:nvPr/>
          </p:nvSpPr>
          <p:spPr>
            <a:xfrm>
              <a:off x="779077" y="3462986"/>
              <a:ext cx="66675" cy="47625"/>
            </a:xfrm>
            <a:custGeom>
              <a:avLst/>
              <a:gdLst>
                <a:gd name="connsiteX0" fmla="*/ 7144 w 66675"/>
                <a:gd name="connsiteY0" fmla="*/ 49054 h 47625"/>
                <a:gd name="connsiteX1" fmla="*/ 36671 w 66675"/>
                <a:gd name="connsiteY1" fmla="*/ 7144 h 47625"/>
                <a:gd name="connsiteX2" fmla="*/ 65246 w 66675"/>
                <a:gd name="connsiteY2" fmla="*/ 490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47625">
                  <a:moveTo>
                    <a:pt x="7144" y="49054"/>
                  </a:moveTo>
                  <a:lnTo>
                    <a:pt x="36671" y="7144"/>
                  </a:lnTo>
                  <a:lnTo>
                    <a:pt x="65246" y="4905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2" name="자유형: 도형 351">
              <a:extLst>
                <a:ext uri="{FF2B5EF4-FFF2-40B4-BE49-F238E27FC236}">
                  <a16:creationId xmlns:a16="http://schemas.microsoft.com/office/drawing/2014/main" id="{C188C6BF-8A07-4791-88C8-945292D1F3E9}"/>
                </a:ext>
              </a:extLst>
            </p:cNvPr>
            <p:cNvSpPr/>
            <p:nvPr/>
          </p:nvSpPr>
          <p:spPr>
            <a:xfrm>
              <a:off x="69239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3" name="자유형: 도형 352">
              <a:extLst>
                <a:ext uri="{FF2B5EF4-FFF2-40B4-BE49-F238E27FC236}">
                  <a16:creationId xmlns:a16="http://schemas.microsoft.com/office/drawing/2014/main" id="{48B144F0-3FFD-4C37-A126-1608FABE0E67}"/>
                </a:ext>
              </a:extLst>
            </p:cNvPr>
            <p:cNvSpPr/>
            <p:nvPr/>
          </p:nvSpPr>
          <p:spPr>
            <a:xfrm>
              <a:off x="648584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4" name="자유형: 도형 353">
              <a:extLst>
                <a:ext uri="{FF2B5EF4-FFF2-40B4-BE49-F238E27FC236}">
                  <a16:creationId xmlns:a16="http://schemas.microsoft.com/office/drawing/2014/main" id="{4C0CF5FE-22A7-4C84-BB7E-CEA0703F7899}"/>
                </a:ext>
              </a:extLst>
            </p:cNvPr>
            <p:cNvSpPr/>
            <p:nvPr/>
          </p:nvSpPr>
          <p:spPr>
            <a:xfrm>
              <a:off x="60476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5" name="자유형: 도형 354">
              <a:extLst>
                <a:ext uri="{FF2B5EF4-FFF2-40B4-BE49-F238E27FC236}">
                  <a16:creationId xmlns:a16="http://schemas.microsoft.com/office/drawing/2014/main" id="{E7F8D0C5-B434-44AE-93B0-2C58DCBB9859}"/>
                </a:ext>
              </a:extLst>
            </p:cNvPr>
            <p:cNvSpPr/>
            <p:nvPr/>
          </p:nvSpPr>
          <p:spPr>
            <a:xfrm>
              <a:off x="561907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4" name="그룹 373">
            <a:extLst>
              <a:ext uri="{FF2B5EF4-FFF2-40B4-BE49-F238E27FC236}">
                <a16:creationId xmlns:a16="http://schemas.microsoft.com/office/drawing/2014/main" id="{D27A9D4F-62B2-46C7-B83E-09D294ABC7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rot="20756102">
            <a:off x="7911409" y="975790"/>
            <a:ext cx="1511898" cy="1012825"/>
            <a:chOff x="7911409" y="975790"/>
            <a:chExt cx="1511898" cy="1012825"/>
          </a:xfrm>
        </p:grpSpPr>
        <p:sp>
          <p:nvSpPr>
            <p:cNvPr id="259" name="자유형: 도형 258">
              <a:extLst>
                <a:ext uri="{FF2B5EF4-FFF2-40B4-BE49-F238E27FC236}">
                  <a16:creationId xmlns:a16="http://schemas.microsoft.com/office/drawing/2014/main" id="{3C73C588-9C23-4717-8714-390CC8BB9C34}"/>
                </a:ext>
              </a:extLst>
            </p:cNvPr>
            <p:cNvSpPr/>
            <p:nvPr/>
          </p:nvSpPr>
          <p:spPr>
            <a:xfrm>
              <a:off x="7911409" y="975790"/>
              <a:ext cx="1511898" cy="1012825"/>
            </a:xfrm>
            <a:custGeom>
              <a:avLst/>
              <a:gdLst>
                <a:gd name="connsiteX0" fmla="*/ 1344198 w 1511898"/>
                <a:gd name="connsiteY0" fmla="*/ 1016865 h 1012825"/>
                <a:gd name="connsiteX1" fmla="*/ 172844 w 1511898"/>
                <a:gd name="connsiteY1" fmla="*/ 1016865 h 1012825"/>
                <a:gd name="connsiteX2" fmla="*/ 8444 w 1511898"/>
                <a:gd name="connsiteY2" fmla="*/ 852465 h 1012825"/>
                <a:gd name="connsiteX3" fmla="*/ 8444 w 1511898"/>
                <a:gd name="connsiteY3" fmla="*/ 172844 h 1012825"/>
                <a:gd name="connsiteX4" fmla="*/ 172844 w 1511898"/>
                <a:gd name="connsiteY4" fmla="*/ 8444 h 1012825"/>
                <a:gd name="connsiteX5" fmla="*/ 1344198 w 1511898"/>
                <a:gd name="connsiteY5" fmla="*/ 8444 h 1012825"/>
                <a:gd name="connsiteX6" fmla="*/ 1508599 w 1511898"/>
                <a:gd name="connsiteY6" fmla="*/ 172844 h 1012825"/>
                <a:gd name="connsiteX7" fmla="*/ 1508599 w 1511898"/>
                <a:gd name="connsiteY7" fmla="*/ 852465 h 1012825"/>
                <a:gd name="connsiteX8" fmla="*/ 1344198 w 1511898"/>
                <a:gd name="connsiteY8" fmla="*/ 1016865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898" h="1012825">
                  <a:moveTo>
                    <a:pt x="1344198" y="1016865"/>
                  </a:moveTo>
                  <a:lnTo>
                    <a:pt x="172844" y="1016865"/>
                  </a:lnTo>
                  <a:cubicBezTo>
                    <a:pt x="81837" y="1016865"/>
                    <a:pt x="8444" y="943472"/>
                    <a:pt x="8444" y="852465"/>
                  </a:cubicBezTo>
                  <a:lnTo>
                    <a:pt x="8444" y="172844"/>
                  </a:lnTo>
                  <a:cubicBezTo>
                    <a:pt x="8444" y="81837"/>
                    <a:pt x="83305" y="8444"/>
                    <a:pt x="172844" y="8444"/>
                  </a:cubicBezTo>
                  <a:lnTo>
                    <a:pt x="1344198" y="8444"/>
                  </a:lnTo>
                  <a:cubicBezTo>
                    <a:pt x="1435206" y="8444"/>
                    <a:pt x="1508599" y="83305"/>
                    <a:pt x="1508599" y="172844"/>
                  </a:cubicBezTo>
                  <a:lnTo>
                    <a:pt x="1508599" y="852465"/>
                  </a:lnTo>
                  <a:cubicBezTo>
                    <a:pt x="1510067" y="943472"/>
                    <a:pt x="1435206" y="1016865"/>
                    <a:pt x="1344198" y="1016865"/>
                  </a:cubicBezTo>
                  <a:close/>
                </a:path>
              </a:pathLst>
            </a:custGeom>
            <a:noFill/>
            <a:ln w="7306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0" name="자유형: 도형 259">
              <a:extLst>
                <a:ext uri="{FF2B5EF4-FFF2-40B4-BE49-F238E27FC236}">
                  <a16:creationId xmlns:a16="http://schemas.microsoft.com/office/drawing/2014/main" id="{6775968C-7E7D-425A-861A-90236BB2A849}"/>
                </a:ext>
              </a:extLst>
            </p:cNvPr>
            <p:cNvSpPr/>
            <p:nvPr/>
          </p:nvSpPr>
          <p:spPr>
            <a:xfrm>
              <a:off x="7933049" y="995962"/>
              <a:ext cx="1467862" cy="983468"/>
            </a:xfrm>
            <a:custGeom>
              <a:avLst/>
              <a:gdLst>
                <a:gd name="connsiteX0" fmla="*/ 1315219 w 1467862"/>
                <a:gd name="connsiteY0" fmla="*/ 951189 h 983467"/>
                <a:gd name="connsiteX1" fmla="*/ 158543 w 1467862"/>
                <a:gd name="connsiteY1" fmla="*/ 951189 h 983467"/>
                <a:gd name="connsiteX2" fmla="*/ 33775 w 1467862"/>
                <a:gd name="connsiteY2" fmla="*/ 826421 h 983467"/>
                <a:gd name="connsiteX3" fmla="*/ 33775 w 1467862"/>
                <a:gd name="connsiteY3" fmla="*/ 158543 h 983467"/>
                <a:gd name="connsiteX4" fmla="*/ 158543 w 1467862"/>
                <a:gd name="connsiteY4" fmla="*/ 33775 h 983467"/>
                <a:gd name="connsiteX5" fmla="*/ 1316687 w 1467862"/>
                <a:gd name="connsiteY5" fmla="*/ 33775 h 983467"/>
                <a:gd name="connsiteX6" fmla="*/ 1441455 w 1467862"/>
                <a:gd name="connsiteY6" fmla="*/ 158543 h 983467"/>
                <a:gd name="connsiteX7" fmla="*/ 1441455 w 1467862"/>
                <a:gd name="connsiteY7" fmla="*/ 826421 h 983467"/>
                <a:gd name="connsiteX8" fmla="*/ 1315219 w 1467862"/>
                <a:gd name="connsiteY8" fmla="*/ 951189 h 98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7862" h="983467">
                  <a:moveTo>
                    <a:pt x="1315219" y="951189"/>
                  </a:moveTo>
                  <a:lnTo>
                    <a:pt x="158543" y="951189"/>
                  </a:lnTo>
                  <a:cubicBezTo>
                    <a:pt x="89554" y="951189"/>
                    <a:pt x="33775" y="895410"/>
                    <a:pt x="33775" y="826421"/>
                  </a:cubicBezTo>
                  <a:lnTo>
                    <a:pt x="33775" y="158543"/>
                  </a:lnTo>
                  <a:cubicBezTo>
                    <a:pt x="33775" y="89554"/>
                    <a:pt x="89554" y="33775"/>
                    <a:pt x="158543" y="33775"/>
                  </a:cubicBezTo>
                  <a:lnTo>
                    <a:pt x="1316687" y="33775"/>
                  </a:lnTo>
                  <a:cubicBezTo>
                    <a:pt x="1385676" y="33775"/>
                    <a:pt x="1441455" y="89554"/>
                    <a:pt x="1441455" y="158543"/>
                  </a:cubicBezTo>
                  <a:lnTo>
                    <a:pt x="1441455" y="826421"/>
                  </a:lnTo>
                  <a:cubicBezTo>
                    <a:pt x="1441455" y="895410"/>
                    <a:pt x="1384208" y="951189"/>
                    <a:pt x="1315219" y="951189"/>
                  </a:cubicBezTo>
                  <a:close/>
                </a:path>
              </a:pathLst>
            </a:custGeom>
            <a:solidFill>
              <a:schemeClr val="accent4"/>
            </a:solidFill>
            <a:ln w="29222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1" name="자유형: 도형 260">
              <a:extLst>
                <a:ext uri="{FF2B5EF4-FFF2-40B4-BE49-F238E27FC236}">
                  <a16:creationId xmlns:a16="http://schemas.microsoft.com/office/drawing/2014/main" id="{5869C734-F9B8-4B3C-80DB-8C2212896C40}"/>
                </a:ext>
              </a:extLst>
            </p:cNvPr>
            <p:cNvSpPr/>
            <p:nvPr/>
          </p:nvSpPr>
          <p:spPr>
            <a:xfrm>
              <a:off x="8052687" y="1103857"/>
              <a:ext cx="1233004" cy="777967"/>
            </a:xfrm>
            <a:custGeom>
              <a:avLst/>
              <a:gdLst>
                <a:gd name="connsiteX0" fmla="*/ 1214663 w 1233004"/>
                <a:gd name="connsiteY0" fmla="*/ 511557 h 777967"/>
                <a:gd name="connsiteX1" fmla="*/ 1214663 w 1233004"/>
                <a:gd name="connsiteY1" fmla="*/ 72666 h 777967"/>
                <a:gd name="connsiteX2" fmla="*/ 1158884 w 1233004"/>
                <a:gd name="connsiteY2" fmla="*/ 16888 h 777967"/>
                <a:gd name="connsiteX3" fmla="*/ 80006 w 1233004"/>
                <a:gd name="connsiteY3" fmla="*/ 16888 h 777967"/>
                <a:gd name="connsiteX4" fmla="*/ 24227 w 1233004"/>
                <a:gd name="connsiteY4" fmla="*/ 72666 h 777967"/>
                <a:gd name="connsiteX5" fmla="*/ 24227 w 1233004"/>
                <a:gd name="connsiteY5" fmla="*/ 511557 h 777967"/>
                <a:gd name="connsiteX6" fmla="*/ 16888 w 1233004"/>
                <a:gd name="connsiteY6" fmla="*/ 518896 h 777967"/>
                <a:gd name="connsiteX7" fmla="*/ 16888 w 1233004"/>
                <a:gd name="connsiteY7" fmla="*/ 711186 h 777967"/>
                <a:gd name="connsiteX8" fmla="*/ 24227 w 1233004"/>
                <a:gd name="connsiteY8" fmla="*/ 718526 h 777967"/>
                <a:gd name="connsiteX9" fmla="*/ 24227 w 1233004"/>
                <a:gd name="connsiteY9" fmla="*/ 718526 h 777967"/>
                <a:gd name="connsiteX10" fmla="*/ 80006 w 1233004"/>
                <a:gd name="connsiteY10" fmla="*/ 774305 h 777967"/>
                <a:gd name="connsiteX11" fmla="*/ 169545 w 1233004"/>
                <a:gd name="connsiteY11" fmla="*/ 774305 h 777967"/>
                <a:gd name="connsiteX12" fmla="*/ 193031 w 1233004"/>
                <a:gd name="connsiteY12" fmla="*/ 756690 h 777967"/>
                <a:gd name="connsiteX13" fmla="*/ 235599 w 1233004"/>
                <a:gd name="connsiteY13" fmla="*/ 573207 h 777967"/>
                <a:gd name="connsiteX14" fmla="*/ 267892 w 1233004"/>
                <a:gd name="connsiteY14" fmla="*/ 548254 h 777967"/>
                <a:gd name="connsiteX15" fmla="*/ 991548 w 1233004"/>
                <a:gd name="connsiteY15" fmla="*/ 548254 h 777967"/>
                <a:gd name="connsiteX16" fmla="*/ 1000355 w 1233004"/>
                <a:gd name="connsiteY16" fmla="*/ 555593 h 777967"/>
                <a:gd name="connsiteX17" fmla="*/ 1045859 w 1233004"/>
                <a:gd name="connsiteY17" fmla="*/ 756690 h 777967"/>
                <a:gd name="connsiteX18" fmla="*/ 1069345 w 1233004"/>
                <a:gd name="connsiteY18" fmla="*/ 774305 h 777967"/>
                <a:gd name="connsiteX19" fmla="*/ 1158884 w 1233004"/>
                <a:gd name="connsiteY19" fmla="*/ 774305 h 777967"/>
                <a:gd name="connsiteX20" fmla="*/ 1214663 w 1233004"/>
                <a:gd name="connsiteY20" fmla="*/ 718526 h 777967"/>
                <a:gd name="connsiteX21" fmla="*/ 1214663 w 1233004"/>
                <a:gd name="connsiteY21" fmla="*/ 718526 h 777967"/>
                <a:gd name="connsiteX22" fmla="*/ 1222002 w 1233004"/>
                <a:gd name="connsiteY22" fmla="*/ 711186 h 777967"/>
                <a:gd name="connsiteX23" fmla="*/ 1222002 w 1233004"/>
                <a:gd name="connsiteY23" fmla="*/ 518896 h 777967"/>
                <a:gd name="connsiteX24" fmla="*/ 1214663 w 1233004"/>
                <a:gd name="connsiteY24" fmla="*/ 511557 h 777967"/>
                <a:gd name="connsiteX25" fmla="*/ 441100 w 1233004"/>
                <a:gd name="connsiteY25" fmla="*/ 372110 h 777967"/>
                <a:gd name="connsiteX26" fmla="*/ 433760 w 1233004"/>
                <a:gd name="connsiteY26" fmla="*/ 395596 h 777967"/>
                <a:gd name="connsiteX27" fmla="*/ 423485 w 1233004"/>
                <a:gd name="connsiteY27" fmla="*/ 388257 h 777967"/>
                <a:gd name="connsiteX28" fmla="*/ 413210 w 1233004"/>
                <a:gd name="connsiteY28" fmla="*/ 402935 h 777967"/>
                <a:gd name="connsiteX29" fmla="*/ 423485 w 1233004"/>
                <a:gd name="connsiteY29" fmla="*/ 410275 h 777967"/>
                <a:gd name="connsiteX30" fmla="*/ 379450 w 1233004"/>
                <a:gd name="connsiteY30" fmla="*/ 430825 h 777967"/>
                <a:gd name="connsiteX31" fmla="*/ 380917 w 1233004"/>
                <a:gd name="connsiteY31" fmla="*/ 419082 h 777967"/>
                <a:gd name="connsiteX32" fmla="*/ 363303 w 1233004"/>
                <a:gd name="connsiteY32" fmla="*/ 417614 h 777967"/>
                <a:gd name="connsiteX33" fmla="*/ 361835 w 1233004"/>
                <a:gd name="connsiteY33" fmla="*/ 427889 h 777967"/>
                <a:gd name="connsiteX34" fmla="*/ 322203 w 1233004"/>
                <a:gd name="connsiteY34" fmla="*/ 400000 h 777967"/>
                <a:gd name="connsiteX35" fmla="*/ 333946 w 1233004"/>
                <a:gd name="connsiteY35" fmla="*/ 395596 h 777967"/>
                <a:gd name="connsiteX36" fmla="*/ 326606 w 1233004"/>
                <a:gd name="connsiteY36" fmla="*/ 379450 h 777967"/>
                <a:gd name="connsiteX37" fmla="*/ 314864 w 1233004"/>
                <a:gd name="connsiteY37" fmla="*/ 385321 h 777967"/>
                <a:gd name="connsiteX38" fmla="*/ 311928 w 1233004"/>
                <a:gd name="connsiteY38" fmla="*/ 360367 h 777967"/>
                <a:gd name="connsiteX39" fmla="*/ 319267 w 1233004"/>
                <a:gd name="connsiteY39" fmla="*/ 336882 h 777967"/>
                <a:gd name="connsiteX40" fmla="*/ 329542 w 1233004"/>
                <a:gd name="connsiteY40" fmla="*/ 344221 h 777967"/>
                <a:gd name="connsiteX41" fmla="*/ 339817 w 1233004"/>
                <a:gd name="connsiteY41" fmla="*/ 329542 h 777967"/>
                <a:gd name="connsiteX42" fmla="*/ 329542 w 1233004"/>
                <a:gd name="connsiteY42" fmla="*/ 322203 h 777967"/>
                <a:gd name="connsiteX43" fmla="*/ 373578 w 1233004"/>
                <a:gd name="connsiteY43" fmla="*/ 301653 h 777967"/>
                <a:gd name="connsiteX44" fmla="*/ 372110 w 1233004"/>
                <a:gd name="connsiteY44" fmla="*/ 314864 h 777967"/>
                <a:gd name="connsiteX45" fmla="*/ 389725 w 1233004"/>
                <a:gd name="connsiteY45" fmla="*/ 316331 h 777967"/>
                <a:gd name="connsiteX46" fmla="*/ 391192 w 1233004"/>
                <a:gd name="connsiteY46" fmla="*/ 303121 h 777967"/>
                <a:gd name="connsiteX47" fmla="*/ 430825 w 1233004"/>
                <a:gd name="connsiteY47" fmla="*/ 331010 h 777967"/>
                <a:gd name="connsiteX48" fmla="*/ 419082 w 1233004"/>
                <a:gd name="connsiteY48" fmla="*/ 336882 h 777967"/>
                <a:gd name="connsiteX49" fmla="*/ 426421 w 1233004"/>
                <a:gd name="connsiteY49" fmla="*/ 353028 h 777967"/>
                <a:gd name="connsiteX50" fmla="*/ 438164 w 1233004"/>
                <a:gd name="connsiteY50" fmla="*/ 347157 h 777967"/>
                <a:gd name="connsiteX51" fmla="*/ 441100 w 1233004"/>
                <a:gd name="connsiteY51" fmla="*/ 372110 h 777967"/>
                <a:gd name="connsiteX52" fmla="*/ 941641 w 1233004"/>
                <a:gd name="connsiteY52" fmla="*/ 372110 h 777967"/>
                <a:gd name="connsiteX53" fmla="*/ 929898 w 1233004"/>
                <a:gd name="connsiteY53" fmla="*/ 369174 h 777967"/>
                <a:gd name="connsiteX54" fmla="*/ 926962 w 1233004"/>
                <a:gd name="connsiteY54" fmla="*/ 386789 h 777967"/>
                <a:gd name="connsiteX55" fmla="*/ 938705 w 1233004"/>
                <a:gd name="connsiteY55" fmla="*/ 389725 h 777967"/>
                <a:gd name="connsiteX56" fmla="*/ 904944 w 1233004"/>
                <a:gd name="connsiteY56" fmla="*/ 424953 h 777967"/>
                <a:gd name="connsiteX57" fmla="*/ 902008 w 1233004"/>
                <a:gd name="connsiteY57" fmla="*/ 413210 h 777967"/>
                <a:gd name="connsiteX58" fmla="*/ 885862 w 1233004"/>
                <a:gd name="connsiteY58" fmla="*/ 419082 h 777967"/>
                <a:gd name="connsiteX59" fmla="*/ 888798 w 1233004"/>
                <a:gd name="connsiteY59" fmla="*/ 430825 h 777967"/>
                <a:gd name="connsiteX60" fmla="*/ 841826 w 1233004"/>
                <a:gd name="connsiteY60" fmla="*/ 420550 h 777967"/>
                <a:gd name="connsiteX61" fmla="*/ 850633 w 1233004"/>
                <a:gd name="connsiteY61" fmla="*/ 411743 h 777967"/>
                <a:gd name="connsiteX62" fmla="*/ 837423 w 1233004"/>
                <a:gd name="connsiteY62" fmla="*/ 400000 h 777967"/>
                <a:gd name="connsiteX63" fmla="*/ 828615 w 1233004"/>
                <a:gd name="connsiteY63" fmla="*/ 408807 h 777967"/>
                <a:gd name="connsiteX64" fmla="*/ 816872 w 1233004"/>
                <a:gd name="connsiteY64" fmla="*/ 386789 h 777967"/>
                <a:gd name="connsiteX65" fmla="*/ 813937 w 1233004"/>
                <a:gd name="connsiteY65" fmla="*/ 361835 h 777967"/>
                <a:gd name="connsiteX66" fmla="*/ 827147 w 1233004"/>
                <a:gd name="connsiteY66" fmla="*/ 364771 h 777967"/>
                <a:gd name="connsiteX67" fmla="*/ 831551 w 1233004"/>
                <a:gd name="connsiteY67" fmla="*/ 347157 h 777967"/>
                <a:gd name="connsiteX68" fmla="*/ 818340 w 1233004"/>
                <a:gd name="connsiteY68" fmla="*/ 344221 h 777967"/>
                <a:gd name="connsiteX69" fmla="*/ 852101 w 1233004"/>
                <a:gd name="connsiteY69" fmla="*/ 308992 h 777967"/>
                <a:gd name="connsiteX70" fmla="*/ 856505 w 1233004"/>
                <a:gd name="connsiteY70" fmla="*/ 322203 h 777967"/>
                <a:gd name="connsiteX71" fmla="*/ 872651 w 1233004"/>
                <a:gd name="connsiteY71" fmla="*/ 316331 h 777967"/>
                <a:gd name="connsiteX72" fmla="*/ 866780 w 1233004"/>
                <a:gd name="connsiteY72" fmla="*/ 301653 h 777967"/>
                <a:gd name="connsiteX73" fmla="*/ 913751 w 1233004"/>
                <a:gd name="connsiteY73" fmla="*/ 311928 h 777967"/>
                <a:gd name="connsiteX74" fmla="*/ 904944 w 1233004"/>
                <a:gd name="connsiteY74" fmla="*/ 322203 h 777967"/>
                <a:gd name="connsiteX75" fmla="*/ 918155 w 1233004"/>
                <a:gd name="connsiteY75" fmla="*/ 333946 h 777967"/>
                <a:gd name="connsiteX76" fmla="*/ 926962 w 1233004"/>
                <a:gd name="connsiteY76" fmla="*/ 323671 h 777967"/>
                <a:gd name="connsiteX77" fmla="*/ 938705 w 1233004"/>
                <a:gd name="connsiteY77" fmla="*/ 345689 h 777967"/>
                <a:gd name="connsiteX78" fmla="*/ 941641 w 1233004"/>
                <a:gd name="connsiteY78" fmla="*/ 372110 h 77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233004" h="777967">
                  <a:moveTo>
                    <a:pt x="1214663" y="511557"/>
                  </a:moveTo>
                  <a:lnTo>
                    <a:pt x="1214663" y="72666"/>
                  </a:lnTo>
                  <a:cubicBezTo>
                    <a:pt x="1214663" y="41841"/>
                    <a:pt x="1189709" y="16888"/>
                    <a:pt x="1158884" y="16888"/>
                  </a:cubicBezTo>
                  <a:lnTo>
                    <a:pt x="80006" y="16888"/>
                  </a:lnTo>
                  <a:cubicBezTo>
                    <a:pt x="49181" y="16888"/>
                    <a:pt x="24227" y="41841"/>
                    <a:pt x="24227" y="72666"/>
                  </a:cubicBezTo>
                  <a:lnTo>
                    <a:pt x="24227" y="511557"/>
                  </a:lnTo>
                  <a:lnTo>
                    <a:pt x="16888" y="518896"/>
                  </a:lnTo>
                  <a:lnTo>
                    <a:pt x="16888" y="711186"/>
                  </a:lnTo>
                  <a:lnTo>
                    <a:pt x="24227" y="718526"/>
                  </a:lnTo>
                  <a:lnTo>
                    <a:pt x="24227" y="718526"/>
                  </a:lnTo>
                  <a:cubicBezTo>
                    <a:pt x="24227" y="749351"/>
                    <a:pt x="49181" y="774305"/>
                    <a:pt x="80006" y="774305"/>
                  </a:cubicBezTo>
                  <a:lnTo>
                    <a:pt x="169545" y="774305"/>
                  </a:lnTo>
                  <a:cubicBezTo>
                    <a:pt x="179820" y="774305"/>
                    <a:pt x="190095" y="766965"/>
                    <a:pt x="193031" y="756690"/>
                  </a:cubicBezTo>
                  <a:lnTo>
                    <a:pt x="235599" y="573207"/>
                  </a:lnTo>
                  <a:cubicBezTo>
                    <a:pt x="238535" y="558529"/>
                    <a:pt x="251745" y="548254"/>
                    <a:pt x="267892" y="548254"/>
                  </a:cubicBezTo>
                  <a:lnTo>
                    <a:pt x="991548" y="548254"/>
                  </a:lnTo>
                  <a:cubicBezTo>
                    <a:pt x="995952" y="548254"/>
                    <a:pt x="1000355" y="551189"/>
                    <a:pt x="1000355" y="555593"/>
                  </a:cubicBezTo>
                  <a:lnTo>
                    <a:pt x="1045859" y="756690"/>
                  </a:lnTo>
                  <a:cubicBezTo>
                    <a:pt x="1048795" y="766965"/>
                    <a:pt x="1057602" y="774305"/>
                    <a:pt x="1069345" y="774305"/>
                  </a:cubicBezTo>
                  <a:lnTo>
                    <a:pt x="1158884" y="774305"/>
                  </a:lnTo>
                  <a:cubicBezTo>
                    <a:pt x="1189709" y="774305"/>
                    <a:pt x="1214663" y="749351"/>
                    <a:pt x="1214663" y="718526"/>
                  </a:cubicBezTo>
                  <a:lnTo>
                    <a:pt x="1214663" y="718526"/>
                  </a:lnTo>
                  <a:lnTo>
                    <a:pt x="1222002" y="711186"/>
                  </a:lnTo>
                  <a:lnTo>
                    <a:pt x="1222002" y="518896"/>
                  </a:lnTo>
                  <a:lnTo>
                    <a:pt x="1214663" y="511557"/>
                  </a:lnTo>
                  <a:close/>
                  <a:moveTo>
                    <a:pt x="441100" y="372110"/>
                  </a:moveTo>
                  <a:cubicBezTo>
                    <a:pt x="439632" y="380917"/>
                    <a:pt x="438164" y="388257"/>
                    <a:pt x="433760" y="395596"/>
                  </a:cubicBezTo>
                  <a:lnTo>
                    <a:pt x="423485" y="388257"/>
                  </a:lnTo>
                  <a:lnTo>
                    <a:pt x="413210" y="402935"/>
                  </a:lnTo>
                  <a:lnTo>
                    <a:pt x="423485" y="410275"/>
                  </a:lnTo>
                  <a:cubicBezTo>
                    <a:pt x="411742" y="422018"/>
                    <a:pt x="397064" y="429357"/>
                    <a:pt x="379450" y="430825"/>
                  </a:cubicBezTo>
                  <a:lnTo>
                    <a:pt x="380917" y="419082"/>
                  </a:lnTo>
                  <a:lnTo>
                    <a:pt x="363303" y="417614"/>
                  </a:lnTo>
                  <a:lnTo>
                    <a:pt x="361835" y="427889"/>
                  </a:lnTo>
                  <a:cubicBezTo>
                    <a:pt x="345689" y="423485"/>
                    <a:pt x="331010" y="413210"/>
                    <a:pt x="322203" y="400000"/>
                  </a:cubicBezTo>
                  <a:lnTo>
                    <a:pt x="333946" y="395596"/>
                  </a:lnTo>
                  <a:lnTo>
                    <a:pt x="326606" y="379450"/>
                  </a:lnTo>
                  <a:lnTo>
                    <a:pt x="314864" y="385321"/>
                  </a:lnTo>
                  <a:cubicBezTo>
                    <a:pt x="311928" y="377982"/>
                    <a:pt x="311928" y="369174"/>
                    <a:pt x="311928" y="360367"/>
                  </a:cubicBezTo>
                  <a:cubicBezTo>
                    <a:pt x="313396" y="351560"/>
                    <a:pt x="314864" y="344221"/>
                    <a:pt x="319267" y="336882"/>
                  </a:cubicBezTo>
                  <a:lnTo>
                    <a:pt x="329542" y="344221"/>
                  </a:lnTo>
                  <a:lnTo>
                    <a:pt x="339817" y="329542"/>
                  </a:lnTo>
                  <a:lnTo>
                    <a:pt x="329542" y="322203"/>
                  </a:lnTo>
                  <a:cubicBezTo>
                    <a:pt x="341285" y="310460"/>
                    <a:pt x="355964" y="303121"/>
                    <a:pt x="373578" y="301653"/>
                  </a:cubicBezTo>
                  <a:lnTo>
                    <a:pt x="372110" y="314864"/>
                  </a:lnTo>
                  <a:lnTo>
                    <a:pt x="389725" y="316331"/>
                  </a:lnTo>
                  <a:lnTo>
                    <a:pt x="391192" y="303121"/>
                  </a:lnTo>
                  <a:cubicBezTo>
                    <a:pt x="407339" y="307524"/>
                    <a:pt x="422017" y="317799"/>
                    <a:pt x="430825" y="331010"/>
                  </a:cubicBezTo>
                  <a:lnTo>
                    <a:pt x="419082" y="336882"/>
                  </a:lnTo>
                  <a:lnTo>
                    <a:pt x="426421" y="353028"/>
                  </a:lnTo>
                  <a:lnTo>
                    <a:pt x="438164" y="347157"/>
                  </a:lnTo>
                  <a:cubicBezTo>
                    <a:pt x="441100" y="354496"/>
                    <a:pt x="441100" y="363303"/>
                    <a:pt x="441100" y="372110"/>
                  </a:cubicBezTo>
                  <a:close/>
                  <a:moveTo>
                    <a:pt x="941641" y="372110"/>
                  </a:moveTo>
                  <a:lnTo>
                    <a:pt x="929898" y="369174"/>
                  </a:lnTo>
                  <a:lnTo>
                    <a:pt x="926962" y="386789"/>
                  </a:lnTo>
                  <a:lnTo>
                    <a:pt x="938705" y="389725"/>
                  </a:lnTo>
                  <a:cubicBezTo>
                    <a:pt x="932834" y="405871"/>
                    <a:pt x="921091" y="417614"/>
                    <a:pt x="904944" y="424953"/>
                  </a:cubicBezTo>
                  <a:lnTo>
                    <a:pt x="902008" y="413210"/>
                  </a:lnTo>
                  <a:lnTo>
                    <a:pt x="885862" y="419082"/>
                  </a:lnTo>
                  <a:lnTo>
                    <a:pt x="888798" y="430825"/>
                  </a:lnTo>
                  <a:cubicBezTo>
                    <a:pt x="871183" y="433760"/>
                    <a:pt x="855037" y="429357"/>
                    <a:pt x="841826" y="420550"/>
                  </a:cubicBezTo>
                  <a:lnTo>
                    <a:pt x="850633" y="411743"/>
                  </a:lnTo>
                  <a:lnTo>
                    <a:pt x="837423" y="400000"/>
                  </a:lnTo>
                  <a:lnTo>
                    <a:pt x="828615" y="408807"/>
                  </a:lnTo>
                  <a:cubicBezTo>
                    <a:pt x="822744" y="402935"/>
                    <a:pt x="819808" y="395596"/>
                    <a:pt x="816872" y="386789"/>
                  </a:cubicBezTo>
                  <a:cubicBezTo>
                    <a:pt x="813937" y="377982"/>
                    <a:pt x="813937" y="370642"/>
                    <a:pt x="813937" y="361835"/>
                  </a:cubicBezTo>
                  <a:lnTo>
                    <a:pt x="827147" y="364771"/>
                  </a:lnTo>
                  <a:lnTo>
                    <a:pt x="831551" y="347157"/>
                  </a:lnTo>
                  <a:lnTo>
                    <a:pt x="818340" y="344221"/>
                  </a:lnTo>
                  <a:cubicBezTo>
                    <a:pt x="824212" y="328074"/>
                    <a:pt x="835955" y="316331"/>
                    <a:pt x="852101" y="308992"/>
                  </a:cubicBezTo>
                  <a:lnTo>
                    <a:pt x="856505" y="322203"/>
                  </a:lnTo>
                  <a:lnTo>
                    <a:pt x="872651" y="316331"/>
                  </a:lnTo>
                  <a:lnTo>
                    <a:pt x="866780" y="301653"/>
                  </a:lnTo>
                  <a:cubicBezTo>
                    <a:pt x="884394" y="298717"/>
                    <a:pt x="900541" y="303121"/>
                    <a:pt x="913751" y="311928"/>
                  </a:cubicBezTo>
                  <a:lnTo>
                    <a:pt x="904944" y="322203"/>
                  </a:lnTo>
                  <a:lnTo>
                    <a:pt x="918155" y="333946"/>
                  </a:lnTo>
                  <a:lnTo>
                    <a:pt x="926962" y="323671"/>
                  </a:lnTo>
                  <a:cubicBezTo>
                    <a:pt x="932834" y="329542"/>
                    <a:pt x="935769" y="336882"/>
                    <a:pt x="938705" y="345689"/>
                  </a:cubicBezTo>
                  <a:cubicBezTo>
                    <a:pt x="941641" y="354496"/>
                    <a:pt x="943109" y="363303"/>
                    <a:pt x="941641" y="372110"/>
                  </a:cubicBezTo>
                  <a:close/>
                </a:path>
              </a:pathLst>
            </a:custGeom>
            <a:solidFill>
              <a:schemeClr val="accent5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2" name="자유형: 도형 261">
              <a:extLst>
                <a:ext uri="{FF2B5EF4-FFF2-40B4-BE49-F238E27FC236}">
                  <a16:creationId xmlns:a16="http://schemas.microsoft.com/office/drawing/2014/main" id="{5CE60320-0C98-4FC2-90C4-698BBDFC86C1}"/>
                </a:ext>
              </a:extLst>
            </p:cNvPr>
            <p:cNvSpPr/>
            <p:nvPr/>
          </p:nvSpPr>
          <p:spPr>
            <a:xfrm>
              <a:off x="8243509" y="1655773"/>
              <a:ext cx="851360" cy="234858"/>
            </a:xfrm>
            <a:custGeom>
              <a:avLst/>
              <a:gdLst>
                <a:gd name="connsiteX0" fmla="*/ 65327 w 851360"/>
                <a:gd name="connsiteY0" fmla="*/ 16888 h 234857"/>
                <a:gd name="connsiteX1" fmla="*/ 16888 w 851360"/>
                <a:gd name="connsiteY1" fmla="*/ 225324 h 234857"/>
                <a:gd name="connsiteX2" fmla="*/ 840358 w 851360"/>
                <a:gd name="connsiteY2" fmla="*/ 225324 h 234857"/>
                <a:gd name="connsiteX3" fmla="*/ 793387 w 851360"/>
                <a:gd name="connsiteY3" fmla="*/ 16888 h 234857"/>
                <a:gd name="connsiteX4" fmla="*/ 65327 w 851360"/>
                <a:gd name="connsiteY4" fmla="*/ 16888 h 234857"/>
                <a:gd name="connsiteX5" fmla="*/ 150463 w 851360"/>
                <a:gd name="connsiteY5" fmla="*/ 209177 h 234857"/>
                <a:gd name="connsiteX6" fmla="*/ 119638 w 851360"/>
                <a:gd name="connsiteY6" fmla="*/ 178352 h 234857"/>
                <a:gd name="connsiteX7" fmla="*/ 150463 w 851360"/>
                <a:gd name="connsiteY7" fmla="*/ 147527 h 234857"/>
                <a:gd name="connsiteX8" fmla="*/ 181288 w 851360"/>
                <a:gd name="connsiteY8" fmla="*/ 178352 h 234857"/>
                <a:gd name="connsiteX9" fmla="*/ 150463 w 851360"/>
                <a:gd name="connsiteY9" fmla="*/ 209177 h 234857"/>
                <a:gd name="connsiteX10" fmla="*/ 270828 w 851360"/>
                <a:gd name="connsiteY10" fmla="*/ 190095 h 234857"/>
                <a:gd name="connsiteX11" fmla="*/ 245874 w 851360"/>
                <a:gd name="connsiteY11" fmla="*/ 165142 h 234857"/>
                <a:gd name="connsiteX12" fmla="*/ 270828 w 851360"/>
                <a:gd name="connsiteY12" fmla="*/ 140188 h 234857"/>
                <a:gd name="connsiteX13" fmla="*/ 295781 w 851360"/>
                <a:gd name="connsiteY13" fmla="*/ 165142 h 234857"/>
                <a:gd name="connsiteX14" fmla="*/ 270828 w 851360"/>
                <a:gd name="connsiteY14" fmla="*/ 190095 h 234857"/>
                <a:gd name="connsiteX15" fmla="*/ 608436 w 851360"/>
                <a:gd name="connsiteY15" fmla="*/ 190095 h 234857"/>
                <a:gd name="connsiteX16" fmla="*/ 583482 w 851360"/>
                <a:gd name="connsiteY16" fmla="*/ 165142 h 234857"/>
                <a:gd name="connsiteX17" fmla="*/ 608436 w 851360"/>
                <a:gd name="connsiteY17" fmla="*/ 140188 h 234857"/>
                <a:gd name="connsiteX18" fmla="*/ 633390 w 851360"/>
                <a:gd name="connsiteY18" fmla="*/ 165142 h 234857"/>
                <a:gd name="connsiteX19" fmla="*/ 608436 w 851360"/>
                <a:gd name="connsiteY19" fmla="*/ 190095 h 234857"/>
                <a:gd name="connsiteX20" fmla="*/ 727333 w 851360"/>
                <a:gd name="connsiteY20" fmla="*/ 209177 h 234857"/>
                <a:gd name="connsiteX21" fmla="*/ 696508 w 851360"/>
                <a:gd name="connsiteY21" fmla="*/ 178352 h 234857"/>
                <a:gd name="connsiteX22" fmla="*/ 727333 w 851360"/>
                <a:gd name="connsiteY22" fmla="*/ 147527 h 234857"/>
                <a:gd name="connsiteX23" fmla="*/ 758158 w 851360"/>
                <a:gd name="connsiteY23" fmla="*/ 178352 h 234857"/>
                <a:gd name="connsiteX24" fmla="*/ 727333 w 851360"/>
                <a:gd name="connsiteY24" fmla="*/ 209177 h 2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51360" h="234857">
                  <a:moveTo>
                    <a:pt x="65327" y="16888"/>
                  </a:moveTo>
                  <a:lnTo>
                    <a:pt x="16888" y="225324"/>
                  </a:lnTo>
                  <a:lnTo>
                    <a:pt x="840358" y="225324"/>
                  </a:lnTo>
                  <a:lnTo>
                    <a:pt x="793387" y="16888"/>
                  </a:lnTo>
                  <a:lnTo>
                    <a:pt x="65327" y="16888"/>
                  </a:lnTo>
                  <a:close/>
                  <a:moveTo>
                    <a:pt x="150463" y="209177"/>
                  </a:moveTo>
                  <a:cubicBezTo>
                    <a:pt x="134317" y="209177"/>
                    <a:pt x="119638" y="195967"/>
                    <a:pt x="119638" y="178352"/>
                  </a:cubicBezTo>
                  <a:cubicBezTo>
                    <a:pt x="119638" y="162206"/>
                    <a:pt x="132849" y="147527"/>
                    <a:pt x="150463" y="147527"/>
                  </a:cubicBezTo>
                  <a:cubicBezTo>
                    <a:pt x="166609" y="147527"/>
                    <a:pt x="181288" y="160738"/>
                    <a:pt x="181288" y="178352"/>
                  </a:cubicBezTo>
                  <a:cubicBezTo>
                    <a:pt x="181288" y="195967"/>
                    <a:pt x="168077" y="209177"/>
                    <a:pt x="150463" y="209177"/>
                  </a:cubicBezTo>
                  <a:close/>
                  <a:moveTo>
                    <a:pt x="270828" y="190095"/>
                  </a:moveTo>
                  <a:cubicBezTo>
                    <a:pt x="256149" y="190095"/>
                    <a:pt x="245874" y="178352"/>
                    <a:pt x="245874" y="165142"/>
                  </a:cubicBezTo>
                  <a:cubicBezTo>
                    <a:pt x="245874" y="150463"/>
                    <a:pt x="257617" y="140188"/>
                    <a:pt x="270828" y="140188"/>
                  </a:cubicBezTo>
                  <a:cubicBezTo>
                    <a:pt x="285506" y="140188"/>
                    <a:pt x="295781" y="151931"/>
                    <a:pt x="295781" y="165142"/>
                  </a:cubicBezTo>
                  <a:cubicBezTo>
                    <a:pt x="295781" y="178352"/>
                    <a:pt x="285506" y="190095"/>
                    <a:pt x="270828" y="190095"/>
                  </a:cubicBezTo>
                  <a:close/>
                  <a:moveTo>
                    <a:pt x="608436" y="190095"/>
                  </a:moveTo>
                  <a:cubicBezTo>
                    <a:pt x="593757" y="190095"/>
                    <a:pt x="583482" y="178352"/>
                    <a:pt x="583482" y="165142"/>
                  </a:cubicBezTo>
                  <a:cubicBezTo>
                    <a:pt x="583482" y="150463"/>
                    <a:pt x="595225" y="140188"/>
                    <a:pt x="608436" y="140188"/>
                  </a:cubicBezTo>
                  <a:cubicBezTo>
                    <a:pt x="623115" y="140188"/>
                    <a:pt x="633390" y="151931"/>
                    <a:pt x="633390" y="165142"/>
                  </a:cubicBezTo>
                  <a:cubicBezTo>
                    <a:pt x="634858" y="178352"/>
                    <a:pt x="623115" y="190095"/>
                    <a:pt x="608436" y="190095"/>
                  </a:cubicBezTo>
                  <a:close/>
                  <a:moveTo>
                    <a:pt x="727333" y="209177"/>
                  </a:moveTo>
                  <a:cubicBezTo>
                    <a:pt x="711186" y="209177"/>
                    <a:pt x="696508" y="195967"/>
                    <a:pt x="696508" y="178352"/>
                  </a:cubicBezTo>
                  <a:cubicBezTo>
                    <a:pt x="696508" y="162206"/>
                    <a:pt x="709718" y="147527"/>
                    <a:pt x="727333" y="147527"/>
                  </a:cubicBezTo>
                  <a:cubicBezTo>
                    <a:pt x="744947" y="147527"/>
                    <a:pt x="758158" y="160738"/>
                    <a:pt x="758158" y="178352"/>
                  </a:cubicBezTo>
                  <a:cubicBezTo>
                    <a:pt x="758158" y="195967"/>
                    <a:pt x="743479" y="209177"/>
                    <a:pt x="727333" y="209177"/>
                  </a:cubicBezTo>
                  <a:close/>
                </a:path>
              </a:pathLst>
            </a:custGeom>
            <a:solidFill>
              <a:schemeClr val="bg1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3" name="텍스트 상자 372">
              <a:extLst>
                <a:ext uri="{FF2B5EF4-FFF2-40B4-BE49-F238E27FC236}">
                  <a16:creationId xmlns:a16="http://schemas.microsoft.com/office/drawing/2014/main" id="{D77C3400-6B5F-4A19-81D5-09814C1977F9}"/>
                </a:ext>
              </a:extLst>
            </p:cNvPr>
            <p:cNvSpPr txBox="1"/>
            <p:nvPr/>
          </p:nvSpPr>
          <p:spPr>
            <a:xfrm>
              <a:off x="8034549" y="1123630"/>
              <a:ext cx="12646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000" b="1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FUNKY TUNES</a:t>
              </a:r>
              <a:endParaRPr lang="ko-KR" altLang="en-US" sz="1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 descr="로고 클로즈업&#10;&#10;자동 생성되는 설명">
            <a:extLst>
              <a:ext uri="{FF2B5EF4-FFF2-40B4-BE49-F238E27FC236}">
                <a16:creationId xmlns:a16="http://schemas.microsoft.com/office/drawing/2014/main" id="{CA7FB3C1-0CBA-442D-98E9-9AC98227BC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2800634">
            <a:off x="10281476" y="2174715"/>
            <a:ext cx="1077652" cy="1082807"/>
          </a:xfrm>
          <a:prstGeom prst="rect">
            <a:avLst/>
          </a:prstGeom>
        </p:spPr>
      </p:pic>
      <p:pic>
        <p:nvPicPr>
          <p:cNvPr id="7" name="그림 6" descr="표지판 클로즈업&#10;&#10;자동 생성되는 설명">
            <a:extLst>
              <a:ext uri="{FF2B5EF4-FFF2-40B4-BE49-F238E27FC236}">
                <a16:creationId xmlns:a16="http://schemas.microsoft.com/office/drawing/2014/main" id="{2D75DFC7-5948-4583-933B-6B383DFBE7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935485" y="3219073"/>
            <a:ext cx="1383911" cy="1390008"/>
          </a:xfrm>
          <a:prstGeom prst="rect">
            <a:avLst/>
          </a:prstGeom>
        </p:spPr>
      </p:pic>
      <p:pic>
        <p:nvPicPr>
          <p:cNvPr id="10" name="그림 9" descr="표지판 클로즈업&#10;&#10;자동 생성되는 설명">
            <a:extLst>
              <a:ext uri="{FF2B5EF4-FFF2-40B4-BE49-F238E27FC236}">
                <a16:creationId xmlns:a16="http://schemas.microsoft.com/office/drawing/2014/main" id="{64609984-1550-4BE1-AFB6-BAD267C140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rot="1468886">
            <a:off x="10061286" y="4842861"/>
            <a:ext cx="1158340" cy="11583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A8325-5D1D-4321-997F-AEA7CE40A2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008774" y="3886711"/>
            <a:ext cx="1066892" cy="179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83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Custom 15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93C71"/>
      </a:accent1>
      <a:accent2>
        <a:srgbClr val="FF6B00"/>
      </a:accent2>
      <a:accent3>
        <a:srgbClr val="F5A71D"/>
      </a:accent3>
      <a:accent4>
        <a:srgbClr val="F7ACB6"/>
      </a:accent4>
      <a:accent5>
        <a:srgbClr val="D9222E"/>
      </a:accent5>
      <a:accent6>
        <a:srgbClr val="5AB4E5"/>
      </a:accent6>
      <a:hlink>
        <a:srgbClr val="093C71"/>
      </a:hlink>
      <a:folHlink>
        <a:srgbClr val="093C71"/>
      </a:folHlink>
    </a:clrScheme>
    <a:fontScheme name="Custom 165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465581_TF78725693.potx" id="{A926FC24-01A3-482B-8C82-0C0DD92CAFBA}" vid="{0688EA3E-F4C6-44E4-937A-FD2598AC8D8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1AED34-0EA6-47AA-B839-31509439703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9D055DD-EB40-4970-8737-0C547D1B15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32ED35-1B96-4BBF-AA31-C7CE7C08AF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고등학교 프레젠테이션</Template>
  <TotalTime>0</TotalTime>
  <Words>93</Words>
  <Application>Microsoft Office PowerPoint</Application>
  <PresentationFormat>와이드스크린</PresentationFormat>
  <Paragraphs>20</Paragraphs>
  <Slides>5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Courier New</vt:lpstr>
      <vt:lpstr>Times New Roman</vt:lpstr>
      <vt:lpstr>Office 테마</vt:lpstr>
      <vt:lpstr>인공지능으로  감귤 선별하기  </vt:lpstr>
      <vt:lpstr>귤 선별기 제작이유</vt:lpstr>
      <vt:lpstr>귤 선별기 </vt:lpstr>
      <vt:lpstr>실행 영상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2022-11-22T00:33:17Z</dcterms:created>
  <dcterms:modified xsi:type="dcterms:W3CDTF">2022-12-13T00:19:57Z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